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21383625"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589A"/>
    <a:srgbClr val="CB5E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33" d="100"/>
          <a:sy n="33" d="100"/>
        </p:scale>
        <p:origin x="1666" y="-24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10/4/2024</a:t>
            </a:fld>
            <a:endParaRPr lang="en-US"/>
          </a:p>
        </p:txBody>
      </p:sp>
      <p:sp>
        <p:nvSpPr>
          <p:cNvPr id="4" name="Slide Image Placeholder 3"/>
          <p:cNvSpPr>
            <a:spLocks noGrp="1" noRot="1" noChangeAspect="1"/>
          </p:cNvSpPr>
          <p:nvPr>
            <p:ph type="sldImg" idx="2"/>
          </p:nvPr>
        </p:nvSpPr>
        <p:spPr>
          <a:xfrm>
            <a:off x="2339120" y="1143000"/>
            <a:ext cx="217976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2338388" y="1143000"/>
            <a:ext cx="2181225" cy="3086100"/>
          </a:xfrm>
        </p:spPr>
      </p:sp>
      <p:sp>
        <p:nvSpPr>
          <p:cNvPr id="3" name="Text Placeholder 2"/>
          <p:cNvSpPr>
            <a:spLocks noGrp="1"/>
          </p:cNvSpPr>
          <p:nvPr>
            <p:ph type="body" idx="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72953" y="4954713"/>
            <a:ext cx="16037719" cy="10540149"/>
          </a:xfrm>
        </p:spPr>
        <p:txBody>
          <a:bodyPr anchor="b"/>
          <a:lstStyle>
            <a:lvl1pPr algn="ctr">
              <a:defRPr sz="10525"/>
            </a:lvl1pPr>
          </a:lstStyle>
          <a:p>
            <a:r>
              <a:rPr lang="en-US"/>
              <a:t>Click to edit Master title style</a:t>
            </a:r>
          </a:p>
        </p:txBody>
      </p:sp>
      <p:sp>
        <p:nvSpPr>
          <p:cNvPr id="3" name="Subtitle 2"/>
          <p:cNvSpPr>
            <a:spLocks noGrp="1"/>
          </p:cNvSpPr>
          <p:nvPr>
            <p:ph type="subTitle" idx="1"/>
          </p:nvPr>
        </p:nvSpPr>
        <p:spPr>
          <a:xfrm>
            <a:off x="2672953" y="15901330"/>
            <a:ext cx="16037719" cy="7309423"/>
          </a:xfrm>
        </p:spPr>
        <p:txBody>
          <a:bodyPr/>
          <a:lstStyle>
            <a:lvl1pPr marL="0" indent="0" algn="ctr">
              <a:buNone/>
              <a:defRPr sz="4210"/>
            </a:lvl1pPr>
            <a:lvl2pPr marL="802005" indent="0" algn="ctr">
              <a:buNone/>
              <a:defRPr sz="3510"/>
            </a:lvl2pPr>
            <a:lvl3pPr marL="1604010" indent="0" algn="ctr">
              <a:buNone/>
              <a:defRPr sz="3155"/>
            </a:lvl3pPr>
            <a:lvl4pPr marL="2405380" indent="0" algn="ctr">
              <a:buNone/>
              <a:defRPr sz="2805"/>
            </a:lvl4pPr>
            <a:lvl5pPr marL="3207385" indent="0" algn="ctr">
              <a:buNone/>
              <a:defRPr sz="2805"/>
            </a:lvl5pPr>
            <a:lvl6pPr marL="4009390" indent="0" algn="ctr">
              <a:buNone/>
              <a:defRPr sz="2805"/>
            </a:lvl6pPr>
            <a:lvl7pPr marL="4811395" indent="0" algn="ctr">
              <a:buNone/>
              <a:defRPr sz="2805"/>
            </a:lvl7pPr>
            <a:lvl8pPr marL="5613400" indent="0" algn="ctr">
              <a:buNone/>
              <a:defRPr sz="2805"/>
            </a:lvl8pPr>
            <a:lvl9pPr marL="6415405" indent="0" algn="ctr">
              <a:buNone/>
              <a:defRPr sz="2805"/>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0DA3D971-BD08-4105-986D-4E62801DB796}"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t>‹#›</a:t>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D1CE97-80C3-4780-A2FC-D558C3FFE65D}"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13481-12BC-4CFB-A85A-5B462A2DB8BB}" type="slidenum">
              <a:rPr lang="en-US" smtClean="0"/>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3128" y="1212400"/>
            <a:ext cx="4811316" cy="2583177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9181" y="1212400"/>
            <a:ext cx="14155029" cy="2583177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D1CE97-80C3-4780-A2FC-D558C3FFE65D}"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13481-12BC-4CFB-A85A-5B462A2DB8BB}" type="slidenum">
              <a:rPr lang="en-US" smtClean="0"/>
              <a:t>‹#›</a:t>
            </a:fld>
            <a:endParaRPr 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DE934FF-F4E1-47C5-9CA5-30A81DDE2BE4}" type="datetimeFigureOut">
              <a:rPr lang="en-US" smtClean="0"/>
              <a:t>10/4/2024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B2AEB82A-E188-4EC3-A976-6ACB2D5576C4}"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t>‹#›</a:t>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02"/>
            <a:ext cx="18443377" cy="12593513"/>
          </a:xfrm>
        </p:spPr>
        <p:txBody>
          <a:bodyPr anchor="b"/>
          <a:lstStyle>
            <a:lvl1pPr>
              <a:defRPr sz="10525"/>
            </a:lvl1pPr>
          </a:lstStyle>
          <a:p>
            <a:r>
              <a:rPr lang="en-US"/>
              <a:t>Click to edit Master title style</a:t>
            </a:r>
          </a:p>
        </p:txBody>
      </p:sp>
      <p:sp>
        <p:nvSpPr>
          <p:cNvPr id="3" name="Text Placeholder 2"/>
          <p:cNvSpPr>
            <a:spLocks noGrp="1"/>
          </p:cNvSpPr>
          <p:nvPr>
            <p:ph type="body" idx="1"/>
          </p:nvPr>
        </p:nvSpPr>
        <p:spPr>
          <a:xfrm>
            <a:off x="1458988" y="20260354"/>
            <a:ext cx="18443377" cy="6622631"/>
          </a:xfrm>
        </p:spPr>
        <p:txBody>
          <a:bodyPr/>
          <a:lstStyle>
            <a:lvl1pPr marL="0" indent="0">
              <a:buNone/>
              <a:defRPr sz="4210">
                <a:solidFill>
                  <a:schemeClr val="tx1">
                    <a:tint val="75000"/>
                  </a:schemeClr>
                </a:solidFill>
              </a:defRPr>
            </a:lvl1pPr>
            <a:lvl2pPr marL="802005" indent="0">
              <a:buNone/>
              <a:defRPr sz="3510">
                <a:solidFill>
                  <a:schemeClr val="tx1">
                    <a:tint val="75000"/>
                  </a:schemeClr>
                </a:solidFill>
              </a:defRPr>
            </a:lvl2pPr>
            <a:lvl3pPr marL="1604010" indent="0">
              <a:buNone/>
              <a:defRPr sz="3155">
                <a:solidFill>
                  <a:schemeClr val="tx1">
                    <a:tint val="75000"/>
                  </a:schemeClr>
                </a:solidFill>
              </a:defRPr>
            </a:lvl3pPr>
            <a:lvl4pPr marL="2405380" indent="0">
              <a:buNone/>
              <a:defRPr sz="2805">
                <a:solidFill>
                  <a:schemeClr val="tx1">
                    <a:tint val="75000"/>
                  </a:schemeClr>
                </a:solidFill>
              </a:defRPr>
            </a:lvl4pPr>
            <a:lvl5pPr marL="3207385" indent="0">
              <a:buNone/>
              <a:defRPr sz="2805">
                <a:solidFill>
                  <a:schemeClr val="tx1">
                    <a:tint val="75000"/>
                  </a:schemeClr>
                </a:solidFill>
              </a:defRPr>
            </a:lvl5pPr>
            <a:lvl6pPr marL="4009390" indent="0">
              <a:buNone/>
              <a:defRPr sz="2805">
                <a:solidFill>
                  <a:schemeClr val="tx1">
                    <a:tint val="75000"/>
                  </a:schemeClr>
                </a:solidFill>
              </a:defRPr>
            </a:lvl6pPr>
            <a:lvl7pPr marL="4811395" indent="0">
              <a:buNone/>
              <a:defRPr sz="2805">
                <a:solidFill>
                  <a:schemeClr val="tx1">
                    <a:tint val="75000"/>
                  </a:schemeClr>
                </a:solidFill>
              </a:defRPr>
            </a:lvl7pPr>
            <a:lvl8pPr marL="5613400" indent="0">
              <a:buNone/>
              <a:defRPr sz="2805">
                <a:solidFill>
                  <a:schemeClr val="tx1">
                    <a:tint val="75000"/>
                  </a:schemeClr>
                </a:solidFill>
              </a:defRPr>
            </a:lvl8pPr>
            <a:lvl9pPr marL="6415405" indent="0">
              <a:buNone/>
              <a:defRPr sz="280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B2AEB82A-E188-4EC3-A976-6ACB2D5576C4}"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t>‹#›</a:t>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9181" y="7064142"/>
            <a:ext cx="9430179" cy="199800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884265" y="7064142"/>
            <a:ext cx="9430179" cy="199800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B2AEB82A-E188-4EC3-A976-6ACB2D5576C4}"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t>‹#›</a:t>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58"/>
            <a:ext cx="18443377" cy="5851747"/>
          </a:xfrm>
        </p:spPr>
        <p:txBody>
          <a:bodyPr/>
          <a:lstStyle/>
          <a:p>
            <a:r>
              <a:rPr lang="en-US"/>
              <a:t>Click to edit Master title style</a:t>
            </a:r>
          </a:p>
        </p:txBody>
      </p:sp>
      <p:sp>
        <p:nvSpPr>
          <p:cNvPr id="3" name="Text Placeholder 2"/>
          <p:cNvSpPr>
            <a:spLocks noGrp="1"/>
          </p:cNvSpPr>
          <p:nvPr>
            <p:ph type="body" idx="1"/>
          </p:nvPr>
        </p:nvSpPr>
        <p:spPr>
          <a:xfrm>
            <a:off x="1472909" y="7421556"/>
            <a:ext cx="9046274" cy="3637190"/>
          </a:xfrm>
        </p:spPr>
        <p:txBody>
          <a:bodyPr anchor="b"/>
          <a:lstStyle>
            <a:lvl1pPr marL="0" indent="0">
              <a:buNone/>
              <a:defRPr sz="4210" b="1"/>
            </a:lvl1pPr>
            <a:lvl2pPr marL="802005" indent="0">
              <a:buNone/>
              <a:defRPr sz="3510" b="1"/>
            </a:lvl2pPr>
            <a:lvl3pPr marL="1604010" indent="0">
              <a:buNone/>
              <a:defRPr sz="3155" b="1"/>
            </a:lvl3pPr>
            <a:lvl4pPr marL="2405380" indent="0">
              <a:buNone/>
              <a:defRPr sz="2805" b="1"/>
            </a:lvl4pPr>
            <a:lvl5pPr marL="3207385" indent="0">
              <a:buNone/>
              <a:defRPr sz="2805" b="1"/>
            </a:lvl5pPr>
            <a:lvl6pPr marL="4009390" indent="0">
              <a:buNone/>
              <a:defRPr sz="2805" b="1"/>
            </a:lvl6pPr>
            <a:lvl7pPr marL="4811395" indent="0">
              <a:buNone/>
              <a:defRPr sz="2805" b="1"/>
            </a:lvl7pPr>
            <a:lvl8pPr marL="5613400" indent="0">
              <a:buNone/>
              <a:defRPr sz="2805" b="1"/>
            </a:lvl8pPr>
            <a:lvl9pPr marL="6415405" indent="0">
              <a:buNone/>
              <a:defRPr sz="2805" b="1"/>
            </a:lvl9pPr>
          </a:lstStyle>
          <a:p>
            <a:pPr lvl="0"/>
            <a:r>
              <a:rPr lang="en-US"/>
              <a:t>Click to edit Master text styles</a:t>
            </a:r>
          </a:p>
        </p:txBody>
      </p:sp>
      <p:sp>
        <p:nvSpPr>
          <p:cNvPr id="4" name="Content Placeholder 3"/>
          <p:cNvSpPr>
            <a:spLocks noGrp="1"/>
          </p:cNvSpPr>
          <p:nvPr>
            <p:ph sz="half" idx="2"/>
          </p:nvPr>
        </p:nvSpPr>
        <p:spPr>
          <a:xfrm>
            <a:off x="1472909" y="11058746"/>
            <a:ext cx="9046274" cy="16265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825460" y="7421556"/>
            <a:ext cx="9090826" cy="3637190"/>
          </a:xfrm>
        </p:spPr>
        <p:txBody>
          <a:bodyPr anchor="b"/>
          <a:lstStyle>
            <a:lvl1pPr marL="0" indent="0">
              <a:buNone/>
              <a:defRPr sz="4210" b="1"/>
            </a:lvl1pPr>
            <a:lvl2pPr marL="802005" indent="0">
              <a:buNone/>
              <a:defRPr sz="3510" b="1"/>
            </a:lvl2pPr>
            <a:lvl3pPr marL="1604010" indent="0">
              <a:buNone/>
              <a:defRPr sz="3155" b="1"/>
            </a:lvl3pPr>
            <a:lvl4pPr marL="2405380" indent="0">
              <a:buNone/>
              <a:defRPr sz="2805" b="1"/>
            </a:lvl4pPr>
            <a:lvl5pPr marL="3207385" indent="0">
              <a:buNone/>
              <a:defRPr sz="2805" b="1"/>
            </a:lvl5pPr>
            <a:lvl6pPr marL="4009390" indent="0">
              <a:buNone/>
              <a:defRPr sz="2805" b="1"/>
            </a:lvl6pPr>
            <a:lvl7pPr marL="4811395" indent="0">
              <a:buNone/>
              <a:defRPr sz="2805" b="1"/>
            </a:lvl7pPr>
            <a:lvl8pPr marL="5613400" indent="0">
              <a:buNone/>
              <a:defRPr sz="2805" b="1"/>
            </a:lvl8pPr>
            <a:lvl9pPr marL="6415405" indent="0">
              <a:buNone/>
              <a:defRPr sz="2805" b="1"/>
            </a:lvl9pPr>
          </a:lstStyle>
          <a:p>
            <a:pPr lvl="0"/>
            <a:r>
              <a:rPr lang="en-US"/>
              <a:t>Click to edit Master text styles</a:t>
            </a:r>
          </a:p>
        </p:txBody>
      </p:sp>
      <p:sp>
        <p:nvSpPr>
          <p:cNvPr id="6" name="Content Placeholder 5"/>
          <p:cNvSpPr>
            <a:spLocks noGrp="1"/>
          </p:cNvSpPr>
          <p:nvPr>
            <p:ph sz="quarter" idx="4"/>
          </p:nvPr>
        </p:nvSpPr>
        <p:spPr>
          <a:xfrm>
            <a:off x="10825460" y="11058746"/>
            <a:ext cx="9090826" cy="16265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CD1CE97-80C3-4780-A2FC-D558C3FFE65D}" type="datetimeFigureOut">
              <a:rPr lang="en-US" smtClean="0"/>
              <a:t>10/4/2024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A13481-12BC-4CFB-A85A-5B462A2DB8BB}"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D1CE97-80C3-4780-A2FC-D558C3FFE65D}" type="datetimeFigureOut">
              <a:rPr lang="en-US" smtClean="0"/>
              <a:t>10/4/2024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A13481-12BC-4CFB-A85A-5B462A2DB8BB}"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D1CE97-80C3-4780-A2FC-D558C3FFE65D}" type="datetimeFigureOut">
              <a:rPr lang="en-US" smtClean="0"/>
              <a:t>10/4/2024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A13481-12BC-4CFB-A85A-5B462A2DB8BB}"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26"/>
            <a:ext cx="6896776" cy="7064142"/>
          </a:xfrm>
        </p:spPr>
        <p:txBody>
          <a:bodyPr anchor="b"/>
          <a:lstStyle>
            <a:lvl1pPr>
              <a:defRPr sz="5615"/>
            </a:lvl1pPr>
          </a:lstStyle>
          <a:p>
            <a:r>
              <a:rPr lang="en-US"/>
              <a:t>Click to edit Master title style</a:t>
            </a:r>
          </a:p>
        </p:txBody>
      </p:sp>
      <p:sp>
        <p:nvSpPr>
          <p:cNvPr id="3" name="Content Placeholder 2"/>
          <p:cNvSpPr>
            <a:spLocks noGrp="1"/>
          </p:cNvSpPr>
          <p:nvPr>
            <p:ph idx="1"/>
          </p:nvPr>
        </p:nvSpPr>
        <p:spPr>
          <a:xfrm>
            <a:off x="9090826" y="4359024"/>
            <a:ext cx="10825460" cy="21514798"/>
          </a:xfrm>
        </p:spPr>
        <p:txBody>
          <a:bodyPr/>
          <a:lstStyle>
            <a:lvl1pPr>
              <a:defRPr sz="5615"/>
            </a:lvl1pPr>
            <a:lvl2pPr>
              <a:defRPr sz="4910"/>
            </a:lvl2pPr>
            <a:lvl3pPr>
              <a:defRPr sz="4210"/>
            </a:lvl3pPr>
            <a:lvl4pPr>
              <a:defRPr sz="3510"/>
            </a:lvl4pPr>
            <a:lvl5pPr>
              <a:defRPr sz="3510"/>
            </a:lvl5pPr>
            <a:lvl6pPr>
              <a:defRPr sz="3510"/>
            </a:lvl6pPr>
            <a:lvl7pPr>
              <a:defRPr sz="3510"/>
            </a:lvl7pPr>
            <a:lvl8pPr>
              <a:defRPr sz="3510"/>
            </a:lvl8pPr>
            <a:lvl9pPr>
              <a:defRPr sz="351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72909" y="9082469"/>
            <a:ext cx="6896776" cy="16826396"/>
          </a:xfrm>
        </p:spPr>
        <p:txBody>
          <a:bodyPr/>
          <a:lstStyle>
            <a:lvl1pPr marL="0" indent="0">
              <a:buNone/>
              <a:defRPr sz="2805"/>
            </a:lvl1pPr>
            <a:lvl2pPr marL="802005" indent="0">
              <a:buNone/>
              <a:defRPr sz="2455"/>
            </a:lvl2pPr>
            <a:lvl3pPr marL="1604010" indent="0">
              <a:buNone/>
              <a:defRPr sz="2105"/>
            </a:lvl3pPr>
            <a:lvl4pPr marL="2405380" indent="0">
              <a:buNone/>
              <a:defRPr sz="1755"/>
            </a:lvl4pPr>
            <a:lvl5pPr marL="3207385" indent="0">
              <a:buNone/>
              <a:defRPr sz="1755"/>
            </a:lvl5pPr>
            <a:lvl6pPr marL="4009390" indent="0">
              <a:buNone/>
              <a:defRPr sz="1755"/>
            </a:lvl6pPr>
            <a:lvl7pPr marL="4811395" indent="0">
              <a:buNone/>
              <a:defRPr sz="1755"/>
            </a:lvl7pPr>
            <a:lvl8pPr marL="5613400" indent="0">
              <a:buNone/>
              <a:defRPr sz="1755"/>
            </a:lvl8pPr>
            <a:lvl9pPr marL="6415405" indent="0">
              <a:buNone/>
              <a:defRPr sz="1755"/>
            </a:lvl9pPr>
          </a:lstStyle>
          <a:p>
            <a:pPr lvl="0"/>
            <a:r>
              <a:rPr lang="en-US"/>
              <a:t>Click to edit Master text styles</a:t>
            </a:r>
          </a:p>
        </p:txBody>
      </p:sp>
      <p:sp>
        <p:nvSpPr>
          <p:cNvPr id="5" name="Date Placeholder 4"/>
          <p:cNvSpPr>
            <a:spLocks noGrp="1"/>
          </p:cNvSpPr>
          <p:nvPr>
            <p:ph type="dt" sz="half" idx="10"/>
          </p:nvPr>
        </p:nvSpPr>
        <p:spPr/>
        <p:txBody>
          <a:bodyPr/>
          <a:lstStyle/>
          <a:p>
            <a:fld id="{2CD1CE97-80C3-4780-A2FC-D558C3FFE65D}"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A13481-12BC-4CFB-A85A-5B462A2DB8BB}" type="slidenum">
              <a:rPr lang="en-US" smtClean="0"/>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26"/>
            <a:ext cx="6896776" cy="7064142"/>
          </a:xfrm>
        </p:spPr>
        <p:txBody>
          <a:bodyPr anchor="b"/>
          <a:lstStyle>
            <a:lvl1pPr>
              <a:defRPr sz="5615"/>
            </a:lvl1pPr>
          </a:lstStyle>
          <a:p>
            <a:r>
              <a:rPr lang="en-US"/>
              <a:t>Click to edit Master title style</a:t>
            </a:r>
          </a:p>
        </p:txBody>
      </p:sp>
      <p:sp>
        <p:nvSpPr>
          <p:cNvPr id="3" name="Picture Placeholder 2"/>
          <p:cNvSpPr>
            <a:spLocks noGrp="1"/>
          </p:cNvSpPr>
          <p:nvPr>
            <p:ph type="pic" idx="1"/>
          </p:nvPr>
        </p:nvSpPr>
        <p:spPr>
          <a:xfrm>
            <a:off x="9090826" y="4359024"/>
            <a:ext cx="10825460" cy="21514798"/>
          </a:xfrm>
        </p:spPr>
        <p:txBody>
          <a:bodyPr/>
          <a:lstStyle>
            <a:lvl1pPr marL="0" indent="0">
              <a:buNone/>
              <a:defRPr sz="5615"/>
            </a:lvl1pPr>
            <a:lvl2pPr marL="802005" indent="0">
              <a:buNone/>
              <a:defRPr sz="4910"/>
            </a:lvl2pPr>
            <a:lvl3pPr marL="1604010" indent="0">
              <a:buNone/>
              <a:defRPr sz="4210"/>
            </a:lvl3pPr>
            <a:lvl4pPr marL="2405380" indent="0">
              <a:buNone/>
              <a:defRPr sz="3510"/>
            </a:lvl4pPr>
            <a:lvl5pPr marL="3207385" indent="0">
              <a:buNone/>
              <a:defRPr sz="3510"/>
            </a:lvl5pPr>
            <a:lvl6pPr marL="4009390" indent="0">
              <a:buNone/>
              <a:defRPr sz="3510"/>
            </a:lvl6pPr>
            <a:lvl7pPr marL="4811395" indent="0">
              <a:buNone/>
              <a:defRPr sz="3510"/>
            </a:lvl7pPr>
            <a:lvl8pPr marL="5613400" indent="0">
              <a:buNone/>
              <a:defRPr sz="3510"/>
            </a:lvl8pPr>
            <a:lvl9pPr marL="6415405" indent="0">
              <a:buNone/>
              <a:defRPr sz="3510"/>
            </a:lvl9pPr>
          </a:lstStyle>
          <a:p>
            <a:endParaRPr lang="en-US"/>
          </a:p>
        </p:txBody>
      </p:sp>
      <p:sp>
        <p:nvSpPr>
          <p:cNvPr id="4" name="Text Placeholder 3"/>
          <p:cNvSpPr>
            <a:spLocks noGrp="1"/>
          </p:cNvSpPr>
          <p:nvPr>
            <p:ph type="body" sz="half" idx="2"/>
          </p:nvPr>
        </p:nvSpPr>
        <p:spPr>
          <a:xfrm>
            <a:off x="1472909" y="9082469"/>
            <a:ext cx="6896776" cy="16826396"/>
          </a:xfrm>
        </p:spPr>
        <p:txBody>
          <a:bodyPr/>
          <a:lstStyle>
            <a:lvl1pPr marL="0" indent="0">
              <a:buNone/>
              <a:defRPr sz="2805"/>
            </a:lvl1pPr>
            <a:lvl2pPr marL="802005" indent="0">
              <a:buNone/>
              <a:defRPr sz="2455"/>
            </a:lvl2pPr>
            <a:lvl3pPr marL="1604010" indent="0">
              <a:buNone/>
              <a:defRPr sz="2105"/>
            </a:lvl3pPr>
            <a:lvl4pPr marL="2405380" indent="0">
              <a:buNone/>
              <a:defRPr sz="1755"/>
            </a:lvl4pPr>
            <a:lvl5pPr marL="3207385" indent="0">
              <a:buNone/>
              <a:defRPr sz="1755"/>
            </a:lvl5pPr>
            <a:lvl6pPr marL="4009390" indent="0">
              <a:buNone/>
              <a:defRPr sz="1755"/>
            </a:lvl6pPr>
            <a:lvl7pPr marL="4811395" indent="0">
              <a:buNone/>
              <a:defRPr sz="1755"/>
            </a:lvl7pPr>
            <a:lvl8pPr marL="5613400" indent="0">
              <a:buNone/>
              <a:defRPr sz="1755"/>
            </a:lvl8pPr>
            <a:lvl9pPr marL="6415405" indent="0">
              <a:buNone/>
              <a:defRPr sz="1755"/>
            </a:lvl9pPr>
          </a:lstStyle>
          <a:p>
            <a:pPr lvl="0"/>
            <a:r>
              <a:rPr lang="en-US"/>
              <a:t>Click to edit Master text styles</a:t>
            </a:r>
          </a:p>
        </p:txBody>
      </p:sp>
      <p:sp>
        <p:nvSpPr>
          <p:cNvPr id="5" name="Date Placeholder 4"/>
          <p:cNvSpPr>
            <a:spLocks noGrp="1"/>
          </p:cNvSpPr>
          <p:nvPr>
            <p:ph type="dt" sz="half" idx="10"/>
          </p:nvPr>
        </p:nvSpPr>
        <p:spPr/>
        <p:txBody>
          <a:bodyPr/>
          <a:lstStyle/>
          <a:p>
            <a:fld id="{2CD1CE97-80C3-4780-A2FC-D558C3FFE65D}"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A13481-12BC-4CFB-A85A-5B462A2DB8BB}"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1026" name="Title 1025"/>
          <p:cNvSpPr>
            <a:spLocks noGrp="1"/>
          </p:cNvSpPr>
          <p:nvPr>
            <p:ph type="title"/>
          </p:nvPr>
        </p:nvSpPr>
        <p:spPr>
          <a:xfrm>
            <a:off x="1069181" y="1212400"/>
            <a:ext cx="19245263" cy="5045816"/>
          </a:xfrm>
          <a:prstGeom prst="rect">
            <a:avLst/>
          </a:prstGeom>
          <a:noFill/>
          <a:ln w="9525">
            <a:noFill/>
          </a:ln>
        </p:spPr>
        <p:txBody>
          <a:bodyPr anchor="ctr" anchorCtr="0"/>
          <a:lstStyle/>
          <a:p>
            <a:pPr lvl="0"/>
            <a:r>
              <a:t>Click to edit Master title style</a:t>
            </a:r>
          </a:p>
        </p:txBody>
      </p:sp>
      <p:sp>
        <p:nvSpPr>
          <p:cNvPr id="1027" name="Text Placeholder 1026"/>
          <p:cNvSpPr>
            <a:spLocks noGrp="1"/>
          </p:cNvSpPr>
          <p:nvPr>
            <p:ph type="body" idx="1"/>
          </p:nvPr>
        </p:nvSpPr>
        <p:spPr>
          <a:xfrm>
            <a:off x="1069181" y="7064142"/>
            <a:ext cx="19245263" cy="19980031"/>
          </a:xfrm>
          <a:prstGeom prst="rect">
            <a:avLst/>
          </a:prstGeom>
          <a:noFill/>
          <a:ln w="9525">
            <a:noFill/>
          </a:ln>
        </p:spPr>
        <p:txBody>
          <a:bodyPr/>
          <a:lstStyle/>
          <a:p>
            <a:pPr lvl="0"/>
            <a:r>
              <a:t>Click to edit Master text styles</a:t>
            </a:r>
          </a:p>
          <a:p>
            <a:pPr lvl="1"/>
            <a:r>
              <a:t>Second level</a:t>
            </a:r>
          </a:p>
          <a:p>
            <a:pPr lvl="2"/>
            <a:r>
              <a:t>Third level</a:t>
            </a:r>
          </a:p>
          <a:p>
            <a:pPr lvl="3"/>
            <a:r>
              <a:t>Fourth level</a:t>
            </a:r>
          </a:p>
          <a:p>
            <a:pPr lvl="4"/>
            <a:r>
              <a:t>Fifth level</a:t>
            </a:r>
          </a:p>
        </p:txBody>
      </p:sp>
      <p:sp>
        <p:nvSpPr>
          <p:cNvPr id="1028" name="Date Placeholder 1027"/>
          <p:cNvSpPr>
            <a:spLocks noGrp="1"/>
          </p:cNvSpPr>
          <p:nvPr>
            <p:ph type="dt" sz="half" idx="2"/>
          </p:nvPr>
        </p:nvSpPr>
        <p:spPr>
          <a:xfrm>
            <a:off x="1069181" y="27569777"/>
            <a:ext cx="4989513" cy="2102423"/>
          </a:xfrm>
          <a:prstGeom prst="rect">
            <a:avLst/>
          </a:prstGeom>
          <a:noFill/>
          <a:ln w="9525">
            <a:noFill/>
          </a:ln>
        </p:spPr>
        <p:txBody>
          <a:bodyPr/>
          <a:lstStyle>
            <a:lvl1pPr>
              <a:defRPr sz="3275"/>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1029" name="Footer Placeholder 1028"/>
          <p:cNvSpPr>
            <a:spLocks noGrp="1"/>
          </p:cNvSpPr>
          <p:nvPr>
            <p:ph type="ftr" sz="quarter" idx="3"/>
          </p:nvPr>
        </p:nvSpPr>
        <p:spPr>
          <a:xfrm>
            <a:off x="7306072" y="27569777"/>
            <a:ext cx="6771481" cy="2102423"/>
          </a:xfrm>
          <a:prstGeom prst="rect">
            <a:avLst/>
          </a:prstGeom>
          <a:noFill/>
          <a:ln w="9525">
            <a:noFill/>
          </a:ln>
        </p:spPr>
        <p:txBody>
          <a:bodyPr/>
          <a:lstStyle>
            <a:lvl1pPr algn="ctr">
              <a:defRPr sz="3275"/>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1030" name="Slide Number Placeholder 1029"/>
          <p:cNvSpPr>
            <a:spLocks noGrp="1"/>
          </p:cNvSpPr>
          <p:nvPr>
            <p:ph type="sldNum" sz="quarter" idx="4"/>
          </p:nvPr>
        </p:nvSpPr>
        <p:spPr>
          <a:xfrm>
            <a:off x="15324931" y="27569777"/>
            <a:ext cx="4989513" cy="2102423"/>
          </a:xfrm>
          <a:prstGeom prst="rect">
            <a:avLst/>
          </a:prstGeom>
          <a:noFill/>
          <a:ln w="9525">
            <a:noFill/>
          </a:ln>
        </p:spPr>
        <p:txBody>
          <a:bodyPr/>
          <a:lstStyle>
            <a:lvl1pPr algn="r">
              <a:defRPr sz="3275"/>
            </a:lvl1pPr>
          </a:lstStyle>
          <a:p>
            <a:pPr marL="0" marR="0" lvl="0" indent="0" algn="r" defTabSz="914400" rtl="0" eaLnBrk="1" fontAlgn="base" latinLnBrk="0" hangingPunct="1">
              <a:lnSpc>
                <a:spcPct val="100000"/>
              </a:lnSpc>
              <a:spcBef>
                <a:spcPct val="0"/>
              </a:spcBef>
              <a:spcAft>
                <a:spcPct val="0"/>
              </a:spcAft>
              <a:buClrTx/>
              <a:buSzTx/>
              <a:buFontTx/>
              <a:buNone/>
              <a:defRPr/>
            </a:pPr>
            <a:fld id="{B2AEB82A-E188-4EC3-A976-6ACB2D5576C4}"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t>‹#›</a:t>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pic>
        <p:nvPicPr>
          <p:cNvPr id="7" name="Picture 6"/>
          <p:cNvPicPr>
            <a:picLocks noChangeAspect="1"/>
          </p:cNvPicPr>
          <p:nvPr userDrawn="1"/>
        </p:nvPicPr>
        <p:blipFill rotWithShape="1">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rcRect l="9775" t="29347" r="6833" b="29938"/>
          <a:stretch>
            <a:fillRect/>
          </a:stretch>
        </p:blipFill>
        <p:spPr>
          <a:xfrm>
            <a:off x="17183100" y="0"/>
            <a:ext cx="4200525" cy="209140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marL="0" lvl="0" indent="0" algn="ctr" defTabSz="2138680" eaLnBrk="1" fontAlgn="base" latinLnBrk="0" hangingPunct="1">
        <a:lnSpc>
          <a:spcPct val="100000"/>
        </a:lnSpc>
        <a:spcBef>
          <a:spcPct val="0"/>
        </a:spcBef>
        <a:spcAft>
          <a:spcPct val="0"/>
        </a:spcAft>
        <a:buNone/>
        <a:defRPr sz="10290" b="0" i="0" u="none" kern="1200" baseline="0">
          <a:solidFill>
            <a:schemeClr val="tx2"/>
          </a:solidFill>
          <a:latin typeface="+mj-lt"/>
          <a:ea typeface="+mj-ea"/>
          <a:cs typeface="+mj-cs"/>
        </a:defRPr>
      </a:lvl1pPr>
    </p:titleStyle>
    <p:bodyStyle>
      <a:lvl1pPr marL="802005" lvl="0" indent="-802005" algn="l" defTabSz="2138680" eaLnBrk="1" fontAlgn="base" latinLnBrk="0" hangingPunct="1">
        <a:lnSpc>
          <a:spcPct val="100000"/>
        </a:lnSpc>
        <a:spcBef>
          <a:spcPts val="230"/>
        </a:spcBef>
        <a:spcAft>
          <a:spcPct val="0"/>
        </a:spcAft>
        <a:buChar char="•"/>
        <a:defRPr sz="7485" b="0" i="0" u="none" kern="1200" baseline="0">
          <a:solidFill>
            <a:schemeClr val="tx1"/>
          </a:solidFill>
          <a:latin typeface="+mn-lt"/>
          <a:ea typeface="+mn-ea"/>
          <a:cs typeface="+mn-cs"/>
        </a:defRPr>
      </a:lvl1pPr>
      <a:lvl2pPr marL="1737360" lvl="1" indent="-668020" algn="l" defTabSz="2138680" eaLnBrk="1" fontAlgn="base" latinLnBrk="0" hangingPunct="1">
        <a:lnSpc>
          <a:spcPct val="100000"/>
        </a:lnSpc>
        <a:spcBef>
          <a:spcPts val="230"/>
        </a:spcBef>
        <a:spcAft>
          <a:spcPct val="0"/>
        </a:spcAft>
        <a:buChar char="–"/>
        <a:defRPr sz="6550" b="0" i="0" u="none" kern="1200" baseline="0">
          <a:solidFill>
            <a:schemeClr val="tx1"/>
          </a:solidFill>
          <a:latin typeface="+mn-lt"/>
          <a:ea typeface="+mn-ea"/>
          <a:cs typeface="+mn-cs"/>
        </a:defRPr>
      </a:lvl2pPr>
      <a:lvl3pPr marL="2672715" lvl="2" indent="-534670" algn="l" defTabSz="2138680" eaLnBrk="1" fontAlgn="base" latinLnBrk="0" hangingPunct="1">
        <a:lnSpc>
          <a:spcPct val="100000"/>
        </a:lnSpc>
        <a:spcBef>
          <a:spcPts val="230"/>
        </a:spcBef>
        <a:spcAft>
          <a:spcPct val="0"/>
        </a:spcAft>
        <a:buChar char="•"/>
        <a:defRPr sz="5615" b="0" i="0" u="none" kern="1200" baseline="0">
          <a:solidFill>
            <a:schemeClr val="tx1"/>
          </a:solidFill>
          <a:latin typeface="+mn-lt"/>
          <a:ea typeface="+mn-ea"/>
          <a:cs typeface="+mn-cs"/>
        </a:defRPr>
      </a:lvl3pPr>
      <a:lvl4pPr marL="3742055" lvl="3" indent="-534670" algn="l" defTabSz="2138680" eaLnBrk="1" fontAlgn="base" latinLnBrk="0" hangingPunct="1">
        <a:lnSpc>
          <a:spcPct val="100000"/>
        </a:lnSpc>
        <a:spcBef>
          <a:spcPts val="230"/>
        </a:spcBef>
        <a:spcAft>
          <a:spcPct val="0"/>
        </a:spcAft>
        <a:buChar char="–"/>
        <a:defRPr sz="4675" b="0" i="0" u="none" kern="1200" baseline="0">
          <a:solidFill>
            <a:schemeClr val="tx1"/>
          </a:solidFill>
          <a:latin typeface="+mn-lt"/>
          <a:ea typeface="+mn-ea"/>
          <a:cs typeface="+mn-cs"/>
        </a:defRPr>
      </a:lvl4pPr>
      <a:lvl5pPr marL="4811395" lvl="4" indent="-534670" algn="l" defTabSz="2138680" eaLnBrk="1" fontAlgn="base" latinLnBrk="0" hangingPunct="1">
        <a:lnSpc>
          <a:spcPct val="100000"/>
        </a:lnSpc>
        <a:spcBef>
          <a:spcPts val="230"/>
        </a:spcBef>
        <a:spcAft>
          <a:spcPct val="0"/>
        </a:spcAft>
        <a:buChar char="»"/>
        <a:defRPr sz="4675" b="0" i="0" u="none" kern="1200" baseline="0">
          <a:solidFill>
            <a:schemeClr val="tx1"/>
          </a:solidFill>
          <a:latin typeface="+mn-lt"/>
          <a:ea typeface="+mn-ea"/>
          <a:cs typeface="+mn-cs"/>
        </a:defRPr>
      </a:lvl5pPr>
      <a:lvl6pPr marL="5880735" lvl="5" indent="-534670" algn="l" defTabSz="2138680" eaLnBrk="1" fontAlgn="base" latinLnBrk="0" hangingPunct="1">
        <a:lnSpc>
          <a:spcPct val="100000"/>
        </a:lnSpc>
        <a:spcBef>
          <a:spcPts val="230"/>
        </a:spcBef>
        <a:spcAft>
          <a:spcPct val="0"/>
        </a:spcAft>
        <a:buChar char="»"/>
        <a:defRPr sz="4675" b="0" i="0" u="none" kern="1200" baseline="0">
          <a:solidFill>
            <a:schemeClr val="tx1"/>
          </a:solidFill>
          <a:latin typeface="+mn-lt"/>
          <a:ea typeface="+mn-ea"/>
          <a:cs typeface="+mn-cs"/>
        </a:defRPr>
      </a:lvl6pPr>
      <a:lvl7pPr marL="6949440" lvl="6" indent="-534670" algn="l" defTabSz="2138680" eaLnBrk="1" fontAlgn="base" latinLnBrk="0" hangingPunct="1">
        <a:lnSpc>
          <a:spcPct val="100000"/>
        </a:lnSpc>
        <a:spcBef>
          <a:spcPts val="230"/>
        </a:spcBef>
        <a:spcAft>
          <a:spcPct val="0"/>
        </a:spcAft>
        <a:buChar char="»"/>
        <a:defRPr sz="4675" b="0" i="0" u="none" kern="1200" baseline="0">
          <a:solidFill>
            <a:schemeClr val="tx1"/>
          </a:solidFill>
          <a:latin typeface="+mn-lt"/>
          <a:ea typeface="+mn-ea"/>
          <a:cs typeface="+mn-cs"/>
        </a:defRPr>
      </a:lvl7pPr>
      <a:lvl8pPr marL="8018780" lvl="7" indent="-534670" algn="l" defTabSz="2138680" eaLnBrk="1" fontAlgn="base" latinLnBrk="0" hangingPunct="1">
        <a:lnSpc>
          <a:spcPct val="100000"/>
        </a:lnSpc>
        <a:spcBef>
          <a:spcPts val="230"/>
        </a:spcBef>
        <a:spcAft>
          <a:spcPct val="0"/>
        </a:spcAft>
        <a:buChar char="»"/>
        <a:defRPr sz="4675" b="0" i="0" u="none" kern="1200" baseline="0">
          <a:solidFill>
            <a:schemeClr val="tx1"/>
          </a:solidFill>
          <a:latin typeface="+mn-lt"/>
          <a:ea typeface="+mn-ea"/>
          <a:cs typeface="+mn-cs"/>
        </a:defRPr>
      </a:lvl8pPr>
      <a:lvl9pPr marL="9088120" lvl="8" indent="-534670" algn="l" defTabSz="2138680" eaLnBrk="1" fontAlgn="base" latinLnBrk="0" hangingPunct="1">
        <a:lnSpc>
          <a:spcPct val="100000"/>
        </a:lnSpc>
        <a:spcBef>
          <a:spcPts val="230"/>
        </a:spcBef>
        <a:spcAft>
          <a:spcPct val="0"/>
        </a:spcAft>
        <a:buChar char="»"/>
        <a:defRPr sz="4675" b="0" i="0" u="none" kern="1200" baseline="0">
          <a:solidFill>
            <a:schemeClr val="tx1"/>
          </a:solidFill>
          <a:latin typeface="+mn-lt"/>
          <a:ea typeface="+mn-ea"/>
          <a:cs typeface="+mn-cs"/>
        </a:defRPr>
      </a:lvl9pPr>
    </p:bodyStyle>
    <p:otherStyle>
      <a:lvl1pPr marL="0" lvl="0" indent="0" algn="l" defTabSz="2138680" eaLnBrk="1" fontAlgn="base" latinLnBrk="0" hangingPunct="1">
        <a:lnSpc>
          <a:spcPct val="100000"/>
        </a:lnSpc>
        <a:spcBef>
          <a:spcPct val="0"/>
        </a:spcBef>
        <a:spcAft>
          <a:spcPct val="0"/>
        </a:spcAft>
        <a:buFont typeface="Arial" panose="020B0604020202020204" pitchFamily="34" charset="0"/>
        <a:buNone/>
        <a:defRPr sz="4210" b="0" i="0" u="none" kern="1200" baseline="0">
          <a:solidFill>
            <a:schemeClr val="tx1"/>
          </a:solidFill>
          <a:latin typeface="+mn-lt"/>
          <a:ea typeface="+mn-ea"/>
          <a:cs typeface="+mn-cs"/>
        </a:defRPr>
      </a:lvl1pPr>
      <a:lvl2pPr marL="1069340" lvl="1" indent="0" algn="l" defTabSz="213868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2138680" lvl="2" indent="0" algn="l" defTabSz="213868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3207385" lvl="3" indent="0" algn="l" defTabSz="213868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4276725" lvl="4" indent="0" algn="l" defTabSz="213868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vl6pPr marL="5346065" lvl="5" indent="0" algn="l" defTabSz="213868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6pPr>
      <a:lvl7pPr marL="6415405" lvl="6" indent="0" algn="l" defTabSz="213868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7pPr>
      <a:lvl8pPr marL="7484110" lvl="7" indent="0" algn="l" defTabSz="213868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8pPr>
      <a:lvl9pPr marL="8553450" lvl="8" indent="0" algn="l" defTabSz="213868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GIF"/><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p:cNvGrpSpPr/>
          <p:nvPr/>
        </p:nvGrpSpPr>
        <p:grpSpPr>
          <a:xfrm>
            <a:off x="5452110" y="26587450"/>
            <a:ext cx="2527300" cy="943610"/>
            <a:chOff x="17214" y="36110"/>
            <a:chExt cx="3980" cy="1486"/>
          </a:xfrm>
        </p:grpSpPr>
        <p:pic>
          <p:nvPicPr>
            <p:cNvPr id="43" name="Picture 42"/>
            <p:cNvPicPr/>
            <p:nvPr/>
          </p:nvPicPr>
          <p:blipFill>
            <a:blip r:embed="rId3"/>
          </p:blipFill>
          <p:spPr>
            <a:xfrm>
              <a:off x="17214" y="36110"/>
              <a:ext cx="1559" cy="1486"/>
            </a:xfrm>
            <a:prstGeom prst="rect">
              <a:avLst/>
            </a:prstGeom>
          </p:spPr>
        </p:pic>
        <p:pic>
          <p:nvPicPr>
            <p:cNvPr id="44" name="Picture 43"/>
            <p:cNvPicPr/>
            <p:nvPr/>
          </p:nvPicPr>
          <p:blipFill>
            <a:blip r:embed="rId4"/>
          </p:blipFill>
          <p:spPr>
            <a:xfrm>
              <a:off x="18531" y="36110"/>
              <a:ext cx="1373" cy="1486"/>
            </a:xfrm>
            <a:prstGeom prst="rect">
              <a:avLst/>
            </a:prstGeom>
          </p:spPr>
        </p:pic>
        <p:pic>
          <p:nvPicPr>
            <p:cNvPr id="45" name="Picture 44"/>
            <p:cNvPicPr/>
            <p:nvPr/>
          </p:nvPicPr>
          <p:blipFill>
            <a:blip r:embed="rId5"/>
          </p:blipFill>
          <p:spPr>
            <a:xfrm>
              <a:off x="19802" y="36110"/>
              <a:ext cx="1392" cy="1486"/>
            </a:xfrm>
            <a:prstGeom prst="rect">
              <a:avLst/>
            </a:prstGeom>
          </p:spPr>
        </p:pic>
      </p:grpSp>
      <p:pic>
        <p:nvPicPr>
          <p:cNvPr id="4" name="Picture 3" descr="Diagram of a device with text and symbols&#10;&#10;Description automatically generated with medium confidence"/>
          <p:cNvPicPr>
            <a:picLocks noChangeAspect="1"/>
          </p:cNvPicPr>
          <p:nvPr/>
        </p:nvPicPr>
        <p:blipFill>
          <a:blip r:embed="rId6">
            <a:extLst>
              <a:ext uri="{28A0092B-C50C-407E-A947-70E740481C1C}">
                <a14:useLocalDpi xmlns:a14="http://schemas.microsoft.com/office/drawing/2010/main" val="0"/>
              </a:ext>
            </a:extLst>
          </a:blip>
          <a:srcRect r="43"/>
          <a:stretch>
            <a:fillRect/>
          </a:stretch>
        </p:blipFill>
        <p:spPr>
          <a:xfrm>
            <a:off x="8668385" y="8708390"/>
            <a:ext cx="11659235" cy="6198235"/>
          </a:xfrm>
          <a:prstGeom prst="rect">
            <a:avLst/>
          </a:prstGeom>
        </p:spPr>
      </p:pic>
      <p:sp>
        <p:nvSpPr>
          <p:cNvPr id="168" name="Cloud 167"/>
          <p:cNvSpPr/>
          <p:nvPr/>
        </p:nvSpPr>
        <p:spPr>
          <a:xfrm rot="21420000">
            <a:off x="14234160" y="3239770"/>
            <a:ext cx="6907530" cy="1664335"/>
          </a:xfrm>
          <a:prstGeom prst="cloud">
            <a:avLst/>
          </a:prstGeom>
          <a:solidFill>
            <a:schemeClr val="accent1">
              <a:lumMod val="60000"/>
              <a:lumOff val="40000"/>
            </a:schemeClr>
          </a:solidFill>
          <a:ln>
            <a:solidFill>
              <a:schemeClr val="bg1">
                <a:lumMod val="75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
        <p:nvSpPr>
          <p:cNvPr id="47" name="Rounded Rectangle 46"/>
          <p:cNvSpPr/>
          <p:nvPr/>
        </p:nvSpPr>
        <p:spPr>
          <a:xfrm>
            <a:off x="635" y="27667585"/>
            <a:ext cx="21409025" cy="2606040"/>
          </a:xfrm>
          <a:prstGeom prst="roundRect">
            <a:avLst/>
          </a:prstGeom>
        </p:spPr>
        <p:style>
          <a:lnRef idx="2">
            <a:schemeClr val="accent1"/>
          </a:lnRef>
          <a:fillRef idx="2">
            <a:schemeClr val="accent1"/>
          </a:fillRef>
          <a:effectRef idx="0">
            <a:srgbClr val="FFFFFF"/>
          </a:effectRef>
          <a:fontRef idx="minor">
            <a:schemeClr val="lt1"/>
          </a:fontRef>
        </p:style>
        <p:txBody>
          <a:bodyPr rtlCol="0" anchor="ctr"/>
          <a:lstStyle/>
          <a:p>
            <a:pPr algn="ctr"/>
            <a:endParaRPr lang="en-US"/>
          </a:p>
        </p:txBody>
      </p:sp>
      <p:pic>
        <p:nvPicPr>
          <p:cNvPr id="8" name="Picture 7"/>
          <p:cNvPicPr/>
          <p:nvPr/>
        </p:nvPicPr>
        <p:blipFill>
          <a:blip r:embed="rId7">
            <a:alphaModFix amt="40000"/>
          </a:blip>
        </p:blipFill>
        <p:spPr>
          <a:xfrm>
            <a:off x="313055" y="1053465"/>
            <a:ext cx="2512695" cy="2613660"/>
          </a:xfrm>
          <a:prstGeom prst="rect">
            <a:avLst/>
          </a:prstGeom>
        </p:spPr>
      </p:pic>
      <p:sp>
        <p:nvSpPr>
          <p:cNvPr id="9" name="Text Box 8"/>
          <p:cNvSpPr txBox="1"/>
          <p:nvPr/>
        </p:nvSpPr>
        <p:spPr>
          <a:xfrm>
            <a:off x="2825750" y="1260475"/>
            <a:ext cx="15848330" cy="2584450"/>
          </a:xfrm>
          <a:prstGeom prst="rect">
            <a:avLst/>
          </a:prstGeom>
        </p:spPr>
        <p:txBody>
          <a:bodyPr wrap="square">
            <a:spAutoFit/>
          </a:bodyPr>
          <a:lstStyle/>
          <a:p>
            <a:pPr algn="ctr"/>
            <a:r>
              <a:rPr sz="5400" b="1" i="0">
                <a:solidFill>
                  <a:srgbClr val="000000"/>
                </a:solidFill>
              </a:rPr>
              <a:t>THE OBSTASENSE – AN INTELLIGENT OBSTACLE AVOIDANCE ELECTRONIC TRAVEL AID FOR VISUALLY IMPAIRED INDIVIDUALS</a:t>
            </a:r>
          </a:p>
        </p:txBody>
      </p:sp>
      <p:cxnSp>
        <p:nvCxnSpPr>
          <p:cNvPr id="11" name="Straight Connector 10"/>
          <p:cNvCxnSpPr/>
          <p:nvPr/>
        </p:nvCxnSpPr>
        <p:spPr>
          <a:xfrm>
            <a:off x="0" y="4056380"/>
            <a:ext cx="21433155" cy="0"/>
          </a:xfrm>
          <a:prstGeom prst="line">
            <a:avLst/>
          </a:prstGeom>
          <a:ln w="6350" cap="flat" cmpd="sng" algn="ctr">
            <a:solidFill>
              <a:schemeClr val="tx1"/>
            </a:solidFill>
            <a:prstDash val="dash"/>
            <a:miter lim="800000"/>
          </a:ln>
        </p:spPr>
        <p:style>
          <a:lnRef idx="0">
            <a:schemeClr val="accent3"/>
          </a:lnRef>
          <a:fillRef idx="0">
            <a:srgbClr val="FFFFFF"/>
          </a:fillRef>
          <a:effectRef idx="0">
            <a:srgbClr val="FFFFFF"/>
          </a:effectRef>
          <a:fontRef idx="minor">
            <a:schemeClr val="tx1"/>
          </a:fontRef>
        </p:style>
      </p:cxnSp>
      <p:cxnSp>
        <p:nvCxnSpPr>
          <p:cNvPr id="13" name="Straight Connector 12"/>
          <p:cNvCxnSpPr/>
          <p:nvPr/>
        </p:nvCxnSpPr>
        <p:spPr>
          <a:xfrm>
            <a:off x="74930" y="27652345"/>
            <a:ext cx="21329015" cy="0"/>
          </a:xfrm>
          <a:prstGeom prst="line">
            <a:avLst/>
          </a:prstGeom>
          <a:ln w="6350" cap="flat" cmpd="sng" algn="ctr">
            <a:solidFill>
              <a:schemeClr val="tx1"/>
            </a:solidFill>
            <a:prstDash val="dash"/>
            <a:miter lim="800000"/>
          </a:ln>
        </p:spPr>
        <p:style>
          <a:lnRef idx="0">
            <a:schemeClr val="accent1"/>
          </a:lnRef>
          <a:fillRef idx="0">
            <a:srgbClr val="FFFFFF"/>
          </a:fillRef>
          <a:effectRef idx="0">
            <a:srgbClr val="FFFFFF"/>
          </a:effectRef>
          <a:fontRef idx="minor">
            <a:schemeClr val="tx1"/>
          </a:fontRef>
        </p:style>
      </p:cxnSp>
      <p:cxnSp>
        <p:nvCxnSpPr>
          <p:cNvPr id="14" name="Straight Connector 13"/>
          <p:cNvCxnSpPr/>
          <p:nvPr/>
        </p:nvCxnSpPr>
        <p:spPr>
          <a:xfrm>
            <a:off x="571500" y="4006215"/>
            <a:ext cx="0" cy="23549610"/>
          </a:xfrm>
          <a:prstGeom prst="line">
            <a:avLst/>
          </a:prstGeom>
          <a:ln w="6350" cap="flat" cmpd="sng" algn="ctr">
            <a:solidFill>
              <a:schemeClr val="tx1"/>
            </a:solidFill>
            <a:prstDash val="dash"/>
            <a:miter lim="800000"/>
          </a:ln>
        </p:spPr>
        <p:style>
          <a:lnRef idx="0">
            <a:schemeClr val="accent3"/>
          </a:lnRef>
          <a:fillRef idx="0">
            <a:srgbClr val="FFFFFF"/>
          </a:fillRef>
          <a:effectRef idx="0">
            <a:srgbClr val="FFFFFF"/>
          </a:effectRef>
          <a:fontRef idx="minor">
            <a:schemeClr val="tx1"/>
          </a:fontRef>
        </p:style>
      </p:cxnSp>
      <p:cxnSp>
        <p:nvCxnSpPr>
          <p:cNvPr id="15" name="Straight Connector 14"/>
          <p:cNvCxnSpPr/>
          <p:nvPr/>
        </p:nvCxnSpPr>
        <p:spPr>
          <a:xfrm>
            <a:off x="20812760" y="4056380"/>
            <a:ext cx="0" cy="23611840"/>
          </a:xfrm>
          <a:prstGeom prst="line">
            <a:avLst/>
          </a:prstGeom>
          <a:ln w="6350" cap="flat" cmpd="sng" algn="ctr">
            <a:solidFill>
              <a:schemeClr val="tx1"/>
            </a:solidFill>
            <a:prstDash val="dash"/>
            <a:miter lim="800000"/>
          </a:ln>
        </p:spPr>
        <p:style>
          <a:lnRef idx="0">
            <a:schemeClr val="accent3"/>
          </a:lnRef>
          <a:fillRef idx="0">
            <a:srgbClr val="FFFFFF"/>
          </a:fillRef>
          <a:effectRef idx="0">
            <a:srgbClr val="FFFFFF"/>
          </a:effectRef>
          <a:fontRef idx="minor">
            <a:schemeClr val="tx1"/>
          </a:fontRef>
        </p:style>
      </p:cxnSp>
      <p:cxnSp>
        <p:nvCxnSpPr>
          <p:cNvPr id="16" name="Straight Connector 15"/>
          <p:cNvCxnSpPr/>
          <p:nvPr/>
        </p:nvCxnSpPr>
        <p:spPr>
          <a:xfrm>
            <a:off x="571500" y="7872730"/>
            <a:ext cx="20260310" cy="0"/>
          </a:xfrm>
          <a:prstGeom prst="line">
            <a:avLst/>
          </a:prstGeom>
          <a:ln w="6350" cap="flat" cmpd="sng" algn="ctr">
            <a:solidFill>
              <a:schemeClr val="tx1"/>
            </a:solidFill>
            <a:prstDash val="dash"/>
            <a:miter lim="800000"/>
          </a:ln>
        </p:spPr>
        <p:style>
          <a:lnRef idx="0">
            <a:schemeClr val="accent3"/>
          </a:lnRef>
          <a:fillRef idx="0">
            <a:srgbClr val="FFFFFF"/>
          </a:fillRef>
          <a:effectRef idx="0">
            <a:srgbClr val="FFFFFF"/>
          </a:effectRef>
          <a:fontRef idx="minor">
            <a:schemeClr val="tx1"/>
          </a:fontRef>
        </p:style>
      </p:cxnSp>
      <p:sp>
        <p:nvSpPr>
          <p:cNvPr id="17" name="Text Box 16"/>
          <p:cNvSpPr txBox="1"/>
          <p:nvPr/>
        </p:nvSpPr>
        <p:spPr>
          <a:xfrm>
            <a:off x="665480" y="4938395"/>
            <a:ext cx="20053300" cy="2676525"/>
          </a:xfrm>
          <a:prstGeom prst="rect">
            <a:avLst/>
          </a:prstGeom>
        </p:spPr>
        <p:txBody>
          <a:bodyPr wrap="square">
            <a:spAutoFit/>
          </a:bodyPr>
          <a:lstStyle/>
          <a:p>
            <a:pPr algn="just"/>
            <a:r>
              <a:rPr sz="2800" dirty="0"/>
              <a:t>ObstaSense is a wearable obstacle avoidance and navigation aid for visually impaired individuals, designed to work in both daylight and low-light conditions. Using the TensorFlow SSD MobileNet v2 model on a Raspberry Pi 5, it detects obstacles like people, cars, and bicycles, </a:t>
            </a:r>
            <a:r>
              <a:rPr lang="en-US" sz="2800" dirty="0"/>
              <a:t>and </a:t>
            </a:r>
            <a:r>
              <a:rPr sz="2800" dirty="0"/>
              <a:t>prov</a:t>
            </a:r>
            <a:r>
              <a:rPr lang="en-US" sz="2800" dirty="0"/>
              <a:t>ides</a:t>
            </a:r>
            <a:r>
              <a:rPr sz="2800" dirty="0"/>
              <a:t> real-time alerts. The device features Real-Time Navigation (RTN) with voice assistance, guiding users to key destinations via OpenRoute Service’s API, eliminating the need for exact location names. Integrated with 4G LTE for continuous connectivity, it ensures smooth, real-time navigation. ObstaSense offers an affordable solution, aligning with SDGs 3 and 10 to promote well-being and reduce inequality.</a:t>
            </a:r>
          </a:p>
        </p:txBody>
      </p:sp>
      <p:sp>
        <p:nvSpPr>
          <p:cNvPr id="18" name="Text Box 17"/>
          <p:cNvSpPr txBox="1"/>
          <p:nvPr/>
        </p:nvSpPr>
        <p:spPr>
          <a:xfrm>
            <a:off x="736600" y="4231640"/>
            <a:ext cx="10693400" cy="706755"/>
          </a:xfrm>
          <a:prstGeom prst="rect">
            <a:avLst/>
          </a:prstGeom>
          <a:noFill/>
        </p:spPr>
        <p:txBody>
          <a:bodyPr wrap="square" rtlCol="0">
            <a:spAutoFit/>
          </a:bodyPr>
          <a:lstStyle/>
          <a:p>
            <a:pPr algn="just"/>
            <a:r>
              <a:rPr sz="4000" b="1">
                <a:sym typeface="+mn-ea"/>
              </a:rPr>
              <a:t>Abstract</a:t>
            </a:r>
          </a:p>
        </p:txBody>
      </p:sp>
      <p:sp>
        <p:nvSpPr>
          <p:cNvPr id="19" name="Text Box 18"/>
          <p:cNvSpPr txBox="1"/>
          <p:nvPr/>
        </p:nvSpPr>
        <p:spPr>
          <a:xfrm>
            <a:off x="834073" y="12746355"/>
            <a:ext cx="5080000" cy="706755"/>
          </a:xfrm>
          <a:prstGeom prst="rect">
            <a:avLst/>
          </a:prstGeom>
        </p:spPr>
        <p:txBody>
          <a:bodyPr>
            <a:spAutoFit/>
          </a:bodyPr>
          <a:lstStyle/>
          <a:p>
            <a:r>
              <a:rPr sz="4000" b="1"/>
              <a:t>Problem Statement</a:t>
            </a:r>
          </a:p>
        </p:txBody>
      </p:sp>
      <p:cxnSp>
        <p:nvCxnSpPr>
          <p:cNvPr id="20" name="Straight Connector 19"/>
          <p:cNvCxnSpPr/>
          <p:nvPr/>
        </p:nvCxnSpPr>
        <p:spPr>
          <a:xfrm>
            <a:off x="8159115" y="7847330"/>
            <a:ext cx="0" cy="19683730"/>
          </a:xfrm>
          <a:prstGeom prst="line">
            <a:avLst/>
          </a:prstGeom>
          <a:ln w="6350" cap="flat" cmpd="sng" algn="ctr">
            <a:solidFill>
              <a:schemeClr val="tx1"/>
            </a:solidFill>
            <a:prstDash val="dash"/>
            <a:miter lim="800000"/>
          </a:ln>
        </p:spPr>
        <p:style>
          <a:lnRef idx="0">
            <a:schemeClr val="accent3"/>
          </a:lnRef>
          <a:fillRef idx="0">
            <a:srgbClr val="FFFFFF"/>
          </a:fillRef>
          <a:effectRef idx="0">
            <a:srgbClr val="FFFFFF"/>
          </a:effectRef>
          <a:fontRef idx="minor">
            <a:schemeClr val="tx1"/>
          </a:fontRef>
        </p:style>
      </p:cxnSp>
      <p:sp>
        <p:nvSpPr>
          <p:cNvPr id="21" name="Text Box 20"/>
          <p:cNvSpPr txBox="1"/>
          <p:nvPr/>
        </p:nvSpPr>
        <p:spPr>
          <a:xfrm>
            <a:off x="697230" y="13453110"/>
            <a:ext cx="7343140" cy="5262245"/>
          </a:xfrm>
          <a:prstGeom prst="rect">
            <a:avLst/>
          </a:prstGeom>
        </p:spPr>
        <p:txBody>
          <a:bodyPr wrap="square">
            <a:spAutoFit/>
          </a:bodyPr>
          <a:lstStyle/>
          <a:p>
            <a:pPr marL="514350" indent="-514350" algn="just">
              <a:buAutoNum type="arabicPeriod"/>
            </a:pPr>
            <a:r>
              <a:rPr sz="2800"/>
              <a:t>Global Impact: 2.2 billion people globally have visual impairment (WHO, 2023). </a:t>
            </a:r>
          </a:p>
          <a:p>
            <a:pPr marL="514350" indent="-514350" algn="just">
              <a:buAutoNum type="arabicPeriod"/>
            </a:pPr>
            <a:r>
              <a:rPr sz="2800"/>
              <a:t>Local Impact: 4 million people with VI in Malaysia (IAPB, 2020). </a:t>
            </a:r>
          </a:p>
          <a:p>
            <a:pPr marL="514350" indent="-514350" algn="just">
              <a:buAutoNum type="arabicPeriod"/>
            </a:pPr>
            <a:r>
              <a:rPr sz="2800"/>
              <a:t>Navigation Challenges: Difficulty navigating unfamiliar surroundings and insecurity without tactile pedestrian facilities. </a:t>
            </a:r>
          </a:p>
          <a:p>
            <a:pPr marL="514350" indent="-514350" algn="just">
              <a:buAutoNum type="arabicPeriod"/>
            </a:pPr>
            <a:r>
              <a:rPr sz="2800"/>
              <a:t>Limitations of Guide Dogs: Limited availability and ineffective communication. </a:t>
            </a:r>
          </a:p>
          <a:p>
            <a:pPr marL="514350" indent="-514350" algn="just">
              <a:buAutoNum type="arabicPeriod"/>
            </a:pPr>
            <a:r>
              <a:rPr sz="2800"/>
              <a:t>ETA Limitations: Insufficient obstacle detection in many existing devices.</a:t>
            </a:r>
          </a:p>
        </p:txBody>
      </p:sp>
      <p:cxnSp>
        <p:nvCxnSpPr>
          <p:cNvPr id="22" name="Straight Connector 21"/>
          <p:cNvCxnSpPr/>
          <p:nvPr/>
        </p:nvCxnSpPr>
        <p:spPr>
          <a:xfrm>
            <a:off x="603250" y="18867755"/>
            <a:ext cx="7560310" cy="0"/>
          </a:xfrm>
          <a:prstGeom prst="line">
            <a:avLst/>
          </a:prstGeom>
          <a:ln w="6350" cap="flat" cmpd="sng" algn="ctr">
            <a:solidFill>
              <a:schemeClr val="tx1"/>
            </a:solidFill>
            <a:prstDash val="dash"/>
            <a:miter lim="800000"/>
          </a:ln>
        </p:spPr>
        <p:style>
          <a:lnRef idx="0">
            <a:schemeClr val="accent3"/>
          </a:lnRef>
          <a:fillRef idx="0">
            <a:srgbClr val="FFFFFF"/>
          </a:fillRef>
          <a:effectRef idx="0">
            <a:srgbClr val="FFFFFF"/>
          </a:effectRef>
          <a:fontRef idx="minor">
            <a:schemeClr val="tx1"/>
          </a:fontRef>
        </p:style>
      </p:cxnSp>
      <p:sp>
        <p:nvSpPr>
          <p:cNvPr id="23" name="Text Box 22"/>
          <p:cNvSpPr txBox="1"/>
          <p:nvPr/>
        </p:nvSpPr>
        <p:spPr>
          <a:xfrm>
            <a:off x="753745" y="19658330"/>
            <a:ext cx="7286625" cy="2676525"/>
          </a:xfrm>
          <a:prstGeom prst="rect">
            <a:avLst/>
          </a:prstGeom>
        </p:spPr>
        <p:txBody>
          <a:bodyPr wrap="square">
            <a:spAutoFit/>
          </a:bodyPr>
          <a:lstStyle/>
          <a:p>
            <a:pPr marL="514350" indent="-514350" algn="just">
              <a:buAutoNum type="arabicPeriod"/>
            </a:pPr>
            <a:r>
              <a:rPr sz="2800"/>
              <a:t>To design a wearable obstacle avoidance and assistive navigation aid for visually impaired individuals. </a:t>
            </a:r>
          </a:p>
          <a:p>
            <a:pPr marL="514350" indent="-514350" algn="just">
              <a:buAutoNum type="arabicPeriod"/>
            </a:pPr>
            <a:r>
              <a:rPr sz="2800"/>
              <a:t>To integrate a voice assistant to enhance navigation experience. </a:t>
            </a:r>
          </a:p>
          <a:p>
            <a:pPr marL="514350" indent="-514350" algn="just">
              <a:buAutoNum type="arabicPeriod"/>
            </a:pPr>
            <a:r>
              <a:rPr sz="2800"/>
              <a:t>To test the ObstaSense.</a:t>
            </a:r>
          </a:p>
        </p:txBody>
      </p:sp>
      <p:sp>
        <p:nvSpPr>
          <p:cNvPr id="24" name="Text Box 23"/>
          <p:cNvSpPr txBox="1"/>
          <p:nvPr/>
        </p:nvSpPr>
        <p:spPr>
          <a:xfrm>
            <a:off x="834390" y="18999835"/>
            <a:ext cx="4344035" cy="658495"/>
          </a:xfrm>
          <a:prstGeom prst="rect">
            <a:avLst/>
          </a:prstGeom>
          <a:noFill/>
        </p:spPr>
        <p:txBody>
          <a:bodyPr wrap="square" rtlCol="0">
            <a:noAutofit/>
          </a:bodyPr>
          <a:lstStyle/>
          <a:p>
            <a:pPr algn="just"/>
            <a:r>
              <a:rPr sz="4000" b="1">
                <a:sym typeface="+mn-ea"/>
              </a:rPr>
              <a:t>Objectives</a:t>
            </a:r>
            <a:endParaRPr sz="4000" b="1"/>
          </a:p>
        </p:txBody>
      </p:sp>
      <p:cxnSp>
        <p:nvCxnSpPr>
          <p:cNvPr id="25" name="Straight Connector 24"/>
          <p:cNvCxnSpPr/>
          <p:nvPr/>
        </p:nvCxnSpPr>
        <p:spPr>
          <a:xfrm>
            <a:off x="609600" y="22551390"/>
            <a:ext cx="7562215" cy="0"/>
          </a:xfrm>
          <a:prstGeom prst="line">
            <a:avLst/>
          </a:prstGeom>
          <a:ln w="6350" cap="flat" cmpd="sng" algn="ctr">
            <a:solidFill>
              <a:schemeClr val="tx1"/>
            </a:solidFill>
            <a:prstDash val="dash"/>
            <a:miter lim="800000"/>
          </a:ln>
        </p:spPr>
        <p:style>
          <a:lnRef idx="0">
            <a:schemeClr val="accent3"/>
          </a:lnRef>
          <a:fillRef idx="0">
            <a:srgbClr val="FFFFFF"/>
          </a:fillRef>
          <a:effectRef idx="0">
            <a:srgbClr val="FFFFFF"/>
          </a:effectRef>
          <a:fontRef idx="minor">
            <a:schemeClr val="tx1"/>
          </a:fontRef>
        </p:style>
      </p:cxnSp>
      <p:sp>
        <p:nvSpPr>
          <p:cNvPr id="26" name="Text Box 25"/>
          <p:cNvSpPr txBox="1"/>
          <p:nvPr/>
        </p:nvSpPr>
        <p:spPr>
          <a:xfrm>
            <a:off x="721995" y="23503255"/>
            <a:ext cx="7257415" cy="3538220"/>
          </a:xfrm>
          <a:prstGeom prst="rect">
            <a:avLst/>
          </a:prstGeom>
        </p:spPr>
        <p:txBody>
          <a:bodyPr wrap="square">
            <a:spAutoFit/>
          </a:bodyPr>
          <a:lstStyle/>
          <a:p>
            <a:pPr algn="just"/>
            <a:r>
              <a:rPr sz="2800"/>
              <a:t>ObstaSense enhances independence and safety for visually impaired individuals by providing real-time obstacle detection, reducing accidents and reliance on others. Its affordability and accessibility promote inclusivity, making assistive technology available to a wider population, especially in low-income communities.</a:t>
            </a:r>
          </a:p>
        </p:txBody>
      </p:sp>
      <p:sp>
        <p:nvSpPr>
          <p:cNvPr id="27" name="Text Box 26"/>
          <p:cNvSpPr txBox="1"/>
          <p:nvPr/>
        </p:nvSpPr>
        <p:spPr>
          <a:xfrm>
            <a:off x="832485" y="22689185"/>
            <a:ext cx="4573905" cy="706755"/>
          </a:xfrm>
          <a:prstGeom prst="rect">
            <a:avLst/>
          </a:prstGeom>
          <a:noFill/>
        </p:spPr>
        <p:txBody>
          <a:bodyPr wrap="square" rtlCol="0">
            <a:spAutoFit/>
          </a:bodyPr>
          <a:lstStyle/>
          <a:p>
            <a:r>
              <a:rPr sz="4000" b="1">
                <a:sym typeface="+mn-ea"/>
              </a:rPr>
              <a:t>Impact of society</a:t>
            </a:r>
            <a:endParaRPr sz="4000" b="1"/>
          </a:p>
        </p:txBody>
      </p:sp>
      <p:cxnSp>
        <p:nvCxnSpPr>
          <p:cNvPr id="28" name="Straight Connector 27"/>
          <p:cNvCxnSpPr/>
          <p:nvPr/>
        </p:nvCxnSpPr>
        <p:spPr>
          <a:xfrm>
            <a:off x="603250" y="12578080"/>
            <a:ext cx="7600950" cy="0"/>
          </a:xfrm>
          <a:prstGeom prst="line">
            <a:avLst/>
          </a:prstGeom>
          <a:ln w="6350" cap="flat" cmpd="sng" algn="ctr">
            <a:solidFill>
              <a:schemeClr val="tx1"/>
            </a:solidFill>
            <a:prstDash val="dash"/>
            <a:miter lim="800000"/>
          </a:ln>
        </p:spPr>
        <p:style>
          <a:lnRef idx="0">
            <a:schemeClr val="accent1"/>
          </a:lnRef>
          <a:fillRef idx="0">
            <a:srgbClr val="FFFFFF"/>
          </a:fillRef>
          <a:effectRef idx="0">
            <a:srgbClr val="FFFFFF"/>
          </a:effectRef>
          <a:fontRef idx="minor">
            <a:schemeClr val="tx1"/>
          </a:fontRef>
        </p:style>
      </p:cxnSp>
      <p:sp>
        <p:nvSpPr>
          <p:cNvPr id="29" name="Text Box 28"/>
          <p:cNvSpPr txBox="1"/>
          <p:nvPr/>
        </p:nvSpPr>
        <p:spPr>
          <a:xfrm>
            <a:off x="8442643" y="16033750"/>
            <a:ext cx="5080000" cy="706755"/>
          </a:xfrm>
          <a:prstGeom prst="rect">
            <a:avLst/>
          </a:prstGeom>
        </p:spPr>
        <p:txBody>
          <a:bodyPr>
            <a:spAutoFit/>
          </a:bodyPr>
          <a:lstStyle/>
          <a:p>
            <a:r>
              <a:rPr lang="en-US" sz="4000" b="1"/>
              <a:t>Methodology</a:t>
            </a:r>
          </a:p>
        </p:txBody>
      </p:sp>
      <p:sp>
        <p:nvSpPr>
          <p:cNvPr id="36" name="TextBox 19"/>
          <p:cNvSpPr txBox="1"/>
          <p:nvPr/>
        </p:nvSpPr>
        <p:spPr>
          <a:xfrm>
            <a:off x="9681845" y="29116655"/>
            <a:ext cx="4450715" cy="645160"/>
          </a:xfrm>
          <a:prstGeom prst="rect">
            <a:avLst/>
          </a:prstGeom>
          <a:noFill/>
        </p:spPr>
        <p:txBody>
          <a:bodyPr wrap="square" rtlCol="0">
            <a:spAutoFit/>
          </a:bodyPr>
          <a:lstStyle/>
          <a:p>
            <a:r>
              <a:rPr lang="en-US" sz="3600" b="1" dirty="0">
                <a:latin typeface="Arial" panose="020B0604020202020204" pitchFamily="34" charset="0"/>
                <a:cs typeface="Arial" panose="020B0604020202020204" pitchFamily="34" charset="0"/>
              </a:rPr>
              <a:t>Inventor Name  :	</a:t>
            </a:r>
          </a:p>
        </p:txBody>
      </p:sp>
      <p:sp>
        <p:nvSpPr>
          <p:cNvPr id="37" name="TextBox 20"/>
          <p:cNvSpPr txBox="1"/>
          <p:nvPr/>
        </p:nvSpPr>
        <p:spPr>
          <a:xfrm>
            <a:off x="13594080" y="29103955"/>
            <a:ext cx="7218680" cy="645160"/>
          </a:xfrm>
          <a:prstGeom prst="rect">
            <a:avLst/>
          </a:prstGeom>
          <a:noFill/>
        </p:spPr>
        <p:txBody>
          <a:bodyPr wrap="square" rtlCol="0">
            <a:spAutoFit/>
          </a:bodyPr>
          <a:lstStyle/>
          <a:p>
            <a:r>
              <a:rPr lang="en-US" sz="3600" dirty="0">
                <a:effectLst/>
                <a:latin typeface="Arial" panose="020B0604020202020204" pitchFamily="34" charset="0"/>
                <a:ea typeface="DengXian" panose="02010600030101010101" pitchFamily="2" charset="-122"/>
                <a:cs typeface="Arial" panose="020B0604020202020204" pitchFamily="34" charset="0"/>
              </a:rPr>
              <a:t>Ng Khai Le</a:t>
            </a:r>
            <a:endParaRPr lang="en-US" sz="3600" dirty="0">
              <a:latin typeface="Arial" panose="020B0604020202020204" pitchFamily="34" charset="0"/>
              <a:cs typeface="Arial" panose="020B0604020202020204" pitchFamily="34" charset="0"/>
            </a:endParaRPr>
          </a:p>
        </p:txBody>
      </p:sp>
      <p:sp>
        <p:nvSpPr>
          <p:cNvPr id="38" name="TextBox 18"/>
          <p:cNvSpPr txBox="1"/>
          <p:nvPr/>
        </p:nvSpPr>
        <p:spPr>
          <a:xfrm>
            <a:off x="9681845" y="27816175"/>
            <a:ext cx="8667115" cy="645160"/>
          </a:xfrm>
          <a:prstGeom prst="rect">
            <a:avLst/>
          </a:prstGeom>
          <a:noFill/>
        </p:spPr>
        <p:txBody>
          <a:bodyPr wrap="square" rtlCol="0">
            <a:spAutoFit/>
          </a:bodyPr>
          <a:lstStyle/>
          <a:p>
            <a:r>
              <a:rPr lang="en-US" sz="3600" b="1" dirty="0">
                <a:latin typeface="Arial" panose="020B0604020202020204" pitchFamily="34" charset="0"/>
                <a:cs typeface="Arial" panose="020B0604020202020204" pitchFamily="34" charset="0"/>
              </a:rPr>
              <a:t>Supervisor 		 :   </a:t>
            </a:r>
            <a:r>
              <a:rPr lang="en-US" sz="3600">
                <a:latin typeface="Arial" panose="020B0604020202020204" pitchFamily="34" charset="0"/>
                <a:cs typeface="Arial" panose="020B0604020202020204" pitchFamily="34" charset="0"/>
              </a:rPr>
              <a:t>Ts. Dr. Kang Eng Siew</a:t>
            </a:r>
          </a:p>
        </p:txBody>
      </p:sp>
      <p:sp>
        <p:nvSpPr>
          <p:cNvPr id="39" name="TextBox 18"/>
          <p:cNvSpPr txBox="1"/>
          <p:nvPr/>
        </p:nvSpPr>
        <p:spPr>
          <a:xfrm>
            <a:off x="9681845" y="28466415"/>
            <a:ext cx="8667115" cy="645160"/>
          </a:xfrm>
          <a:prstGeom prst="rect">
            <a:avLst/>
          </a:prstGeom>
          <a:noFill/>
        </p:spPr>
        <p:txBody>
          <a:bodyPr wrap="square" rtlCol="0">
            <a:spAutoFit/>
          </a:bodyPr>
          <a:lstStyle/>
          <a:p>
            <a:r>
              <a:rPr lang="en-US" sz="3600" b="1" dirty="0">
                <a:latin typeface="Arial" panose="020B0604020202020204" pitchFamily="34" charset="0"/>
                <a:cs typeface="Arial" panose="020B0604020202020204" pitchFamily="34" charset="0"/>
              </a:rPr>
              <a:t>Co-Supervisor  :   </a:t>
            </a:r>
            <a:r>
              <a:rPr lang="en-US" sz="3600">
                <a:latin typeface="Arial" panose="020B0604020202020204" pitchFamily="34" charset="0"/>
                <a:cs typeface="Arial" panose="020B0604020202020204" pitchFamily="34" charset="0"/>
              </a:rPr>
              <a:t>Leong Kah Meng </a:t>
            </a:r>
          </a:p>
        </p:txBody>
      </p:sp>
      <p:pic>
        <p:nvPicPr>
          <p:cNvPr id="1026" name="Picture 2" descr="Image result for southern university colleg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28068905"/>
            <a:ext cx="5420995" cy="2102485"/>
          </a:xfrm>
          <a:prstGeom prst="rect">
            <a:avLst/>
          </a:prstGeom>
          <a:noFill/>
          <a:extLst>
            <a:ext uri="{909E8E84-426E-40DD-AFC4-6F175D3DCCD1}">
              <a14:hiddenFill xmlns:a14="http://schemas.microsoft.com/office/drawing/2010/main">
                <a:solidFill>
                  <a:srgbClr val="FFFFFF"/>
                </a:solidFill>
              </a14:hiddenFill>
            </a:ext>
          </a:extLst>
        </p:spPr>
      </p:pic>
      <p:sp>
        <p:nvSpPr>
          <p:cNvPr id="42" name="Text Box 41"/>
          <p:cNvSpPr txBox="1"/>
          <p:nvPr/>
        </p:nvSpPr>
        <p:spPr>
          <a:xfrm>
            <a:off x="16596995" y="29103955"/>
            <a:ext cx="4583430" cy="1170940"/>
          </a:xfrm>
          <a:prstGeom prst="rect">
            <a:avLst/>
          </a:prstGeom>
          <a:noFill/>
        </p:spPr>
        <p:txBody>
          <a:bodyPr wrap="square" rtlCol="0" anchor="t">
            <a:noAutofit/>
          </a:bodyPr>
          <a:lstStyle/>
          <a:p>
            <a:r>
              <a:rPr lang="en-US" sz="3600" dirty="0">
                <a:latin typeface="Arial" panose="020B0604020202020204" pitchFamily="34" charset="0"/>
                <a:cs typeface="Arial" panose="020B0604020202020204" pitchFamily="34" charset="0"/>
                <a:sym typeface="+mn-ea"/>
              </a:rPr>
              <a:t>Ngeu Chee Hau @ Yeo Chee Hau</a:t>
            </a:r>
          </a:p>
        </p:txBody>
      </p:sp>
      <p:grpSp>
        <p:nvGrpSpPr>
          <p:cNvPr id="32" name="Group 31"/>
          <p:cNvGrpSpPr/>
          <p:nvPr/>
        </p:nvGrpSpPr>
        <p:grpSpPr>
          <a:xfrm>
            <a:off x="531495" y="8001635"/>
            <a:ext cx="10994390" cy="4576445"/>
            <a:chOff x="11947" y="14261"/>
            <a:chExt cx="17314" cy="7207"/>
          </a:xfrm>
        </p:grpSpPr>
        <p:sp>
          <p:nvSpPr>
            <p:cNvPr id="30" name="Text Box 29"/>
            <p:cNvSpPr txBox="1"/>
            <p:nvPr/>
          </p:nvSpPr>
          <p:spPr>
            <a:xfrm>
              <a:off x="11947" y="15217"/>
              <a:ext cx="8341" cy="6251"/>
            </a:xfrm>
            <a:prstGeom prst="rect">
              <a:avLst/>
            </a:prstGeom>
            <a:noFill/>
          </p:spPr>
          <p:txBody>
            <a:bodyPr wrap="square" rtlCol="0" anchor="t">
              <a:spAutoFit/>
            </a:bodyPr>
            <a:lstStyle/>
            <a:p>
              <a:pPr marL="457200" indent="-228600" algn="just">
                <a:lnSpc>
                  <a:spcPct val="150000"/>
                </a:lnSpc>
                <a:buFont typeface="+mj-lt"/>
                <a:buAutoNum type="arabicPeriod"/>
              </a:pPr>
              <a:r>
                <a:rPr lang="en-US" sz="2800" dirty="0">
                  <a:effectLst/>
                  <a:latin typeface="Arial" panose="020B0604020202020204" pitchFamily="34" charset="0"/>
                  <a:ea typeface="SimSun" panose="02010600030101010101" pitchFamily="2" charset="-122"/>
                  <a:cs typeface="Arial" panose="020B0604020202020204" pitchFamily="34" charset="0"/>
                  <a:sym typeface="+mn-ea"/>
                </a:rPr>
                <a:t> Obstacle Avoidance</a:t>
              </a:r>
              <a:endParaRPr lang="en-MY" sz="2800" dirty="0">
                <a:effectLst/>
                <a:latin typeface="Arial" panose="020B0604020202020204" pitchFamily="34" charset="0"/>
                <a:ea typeface="SimSun" panose="02010600030101010101" pitchFamily="2" charset="-122"/>
                <a:cs typeface="Arial" panose="020B0604020202020204" pitchFamily="34" charset="0"/>
              </a:endParaRPr>
            </a:p>
            <a:p>
              <a:pPr marL="457200" indent="-228600" algn="just">
                <a:lnSpc>
                  <a:spcPct val="150000"/>
                </a:lnSpc>
                <a:buFont typeface="+mj-lt"/>
                <a:buAutoNum type="arabicPeriod"/>
              </a:pPr>
              <a:r>
                <a:rPr lang="en-US" sz="2800" dirty="0">
                  <a:effectLst/>
                  <a:latin typeface="Arial" panose="020B0604020202020204" pitchFamily="34" charset="0"/>
                  <a:ea typeface="SimSun" panose="02010600030101010101" pitchFamily="2" charset="-122"/>
                  <a:cs typeface="Arial" panose="020B0604020202020204" pitchFamily="34" charset="0"/>
                  <a:sym typeface="+mn-ea"/>
                </a:rPr>
                <a:t> Real-Time Navigation (RTN)</a:t>
              </a:r>
              <a:endParaRPr lang="en-MY" sz="2800" dirty="0">
                <a:latin typeface="Arial" panose="020B0604020202020204" pitchFamily="34" charset="0"/>
                <a:ea typeface="SimSun" panose="02010600030101010101" pitchFamily="2" charset="-122"/>
                <a:cs typeface="Arial" panose="020B0604020202020204" pitchFamily="34" charset="0"/>
              </a:endParaRPr>
            </a:p>
            <a:p>
              <a:pPr marL="914400" lvl="1" indent="-228600" algn="just">
                <a:lnSpc>
                  <a:spcPct val="150000"/>
                </a:lnSpc>
                <a:buFont typeface="Arial" panose="020B0604020202020204" pitchFamily="34" charset="0"/>
                <a:buChar char="•"/>
              </a:pPr>
              <a:r>
                <a:rPr lang="en-US" sz="2800" dirty="0">
                  <a:effectLst/>
                  <a:latin typeface="Arial" panose="020B0604020202020204" pitchFamily="34" charset="0"/>
                  <a:ea typeface="SimSun" panose="02010600030101010101" pitchFamily="2" charset="-122"/>
                  <a:cs typeface="Arial" panose="020B0604020202020204" pitchFamily="34" charset="0"/>
                  <a:sym typeface="+mn-ea"/>
                </a:rPr>
                <a:t>Passive Navigation</a:t>
              </a:r>
              <a:endParaRPr lang="en-MY" sz="2800" dirty="0">
                <a:latin typeface="Arial" panose="020B0604020202020204" pitchFamily="34" charset="0"/>
                <a:ea typeface="SimSun" panose="02010600030101010101" pitchFamily="2" charset="-122"/>
                <a:cs typeface="Arial" panose="020B0604020202020204" pitchFamily="34" charset="0"/>
              </a:endParaRPr>
            </a:p>
            <a:p>
              <a:pPr marL="914400" lvl="1" indent="-228600" algn="just">
                <a:lnSpc>
                  <a:spcPct val="150000"/>
                </a:lnSpc>
                <a:buFont typeface="Arial" panose="020B0604020202020204" pitchFamily="34" charset="0"/>
                <a:buChar char="•"/>
              </a:pPr>
              <a:r>
                <a:rPr lang="en-US" sz="2800" dirty="0">
                  <a:effectLst/>
                  <a:latin typeface="Arial" panose="020B0604020202020204" pitchFamily="34" charset="0"/>
                  <a:ea typeface="SimSun" panose="02010600030101010101" pitchFamily="2" charset="-122"/>
                  <a:cs typeface="Arial" panose="020B0604020202020204" pitchFamily="34" charset="0"/>
                  <a:sym typeface="+mn-ea"/>
                </a:rPr>
                <a:t>Voice Assistant</a:t>
              </a:r>
              <a:endParaRPr lang="en-MY" sz="2800" dirty="0">
                <a:latin typeface="Arial" panose="020B0604020202020204" pitchFamily="34" charset="0"/>
                <a:ea typeface="SimSun" panose="02010600030101010101" pitchFamily="2" charset="-122"/>
                <a:cs typeface="Arial" panose="020B0604020202020204" pitchFamily="34" charset="0"/>
              </a:endParaRPr>
            </a:p>
            <a:p>
              <a:pPr marL="914400" lvl="1" indent="-228600" algn="just">
                <a:lnSpc>
                  <a:spcPct val="150000"/>
                </a:lnSpc>
                <a:buFont typeface="Arial" panose="020B0604020202020204" pitchFamily="34" charset="0"/>
                <a:buChar char="•"/>
              </a:pPr>
              <a:r>
                <a:rPr lang="en-US" sz="2800" dirty="0">
                  <a:effectLst/>
                  <a:latin typeface="Arial" panose="020B0604020202020204" pitchFamily="34" charset="0"/>
                  <a:ea typeface="SimSun" panose="02010600030101010101" pitchFamily="2" charset="-122"/>
                  <a:cs typeface="Arial" panose="020B0604020202020204" pitchFamily="34" charset="0"/>
                  <a:sym typeface="+mn-ea"/>
                </a:rPr>
                <a:t>Image Processing</a:t>
              </a:r>
              <a:endParaRPr lang="en-MY" sz="2800" dirty="0">
                <a:effectLst/>
                <a:latin typeface="Arial" panose="020B0604020202020204" pitchFamily="34" charset="0"/>
                <a:ea typeface="SimSun" panose="02010600030101010101" pitchFamily="2" charset="-122"/>
                <a:cs typeface="Arial" panose="020B0604020202020204" pitchFamily="34" charset="0"/>
              </a:endParaRPr>
            </a:p>
            <a:p>
              <a:pPr marL="457200" indent="-228600" algn="just">
                <a:lnSpc>
                  <a:spcPct val="150000"/>
                </a:lnSpc>
                <a:buFont typeface="+mj-lt"/>
                <a:buAutoNum type="arabicPeriod"/>
              </a:pPr>
              <a:r>
                <a:rPr lang="en-US" sz="2800" dirty="0">
                  <a:effectLst/>
                  <a:latin typeface="Arial" panose="020B0604020202020204" pitchFamily="34" charset="0"/>
                  <a:ea typeface="SimSun" panose="02010600030101010101" pitchFamily="2" charset="-122"/>
                  <a:cs typeface="Arial" panose="020B0604020202020204" pitchFamily="34" charset="0"/>
                  <a:sym typeface="+mn-ea"/>
                </a:rPr>
                <a:t> 4G LTE Communications</a:t>
              </a:r>
            </a:p>
          </p:txBody>
        </p:sp>
        <p:sp>
          <p:nvSpPr>
            <p:cNvPr id="31" name="Text Box 30"/>
            <p:cNvSpPr txBox="1"/>
            <p:nvPr/>
          </p:nvSpPr>
          <p:spPr>
            <a:xfrm>
              <a:off x="12421" y="14261"/>
              <a:ext cx="16840" cy="1113"/>
            </a:xfrm>
            <a:prstGeom prst="rect">
              <a:avLst/>
            </a:prstGeom>
            <a:noFill/>
          </p:spPr>
          <p:txBody>
            <a:bodyPr wrap="square" rtlCol="0" anchor="t">
              <a:spAutoFit/>
            </a:bodyPr>
            <a:lstStyle/>
            <a:p>
              <a:pPr algn="l"/>
              <a:r>
                <a:rPr lang="en-US" sz="4000" b="1" dirty="0">
                  <a:latin typeface="Arial" panose="020B0604020202020204" pitchFamily="34" charset="0"/>
                  <a:cs typeface="Arial" panose="020B0604020202020204" pitchFamily="34" charset="0"/>
                  <a:sym typeface="+mn-ea"/>
                </a:rPr>
                <a:t>ObstaSense Features</a:t>
              </a:r>
            </a:p>
          </p:txBody>
        </p:sp>
      </p:grpSp>
      <p:sp>
        <p:nvSpPr>
          <p:cNvPr id="48" name="Half Frame 47"/>
          <p:cNvSpPr/>
          <p:nvPr/>
        </p:nvSpPr>
        <p:spPr>
          <a:xfrm>
            <a:off x="8171815" y="7872730"/>
            <a:ext cx="7747000" cy="1117600"/>
          </a:xfrm>
          <a:prstGeom prst="halfFrame">
            <a:avLst>
              <a:gd name="adj1" fmla="val 16988"/>
              <a:gd name="adj2" fmla="val 17840"/>
            </a:avLst>
          </a:prstGeom>
          <a:gradFill>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 pos="0">
                <a:srgbClr val="007BD3"/>
              </a:gs>
              <a:gs pos="100000">
                <a:srgbClr val="034373"/>
              </a:gs>
            </a:gsLst>
            <a:lin scaled="0"/>
          </a:gradFill>
        </p:spPr>
        <p:style>
          <a:lnRef idx="2">
            <a:schemeClr val="accent3"/>
          </a:lnRef>
          <a:fillRef idx="2">
            <a:schemeClr val="accent3"/>
          </a:fillRef>
          <a:effectRef idx="0">
            <a:srgbClr val="FFFFFF"/>
          </a:effectRef>
          <a:fontRef idx="minor">
            <a:schemeClr val="dk1"/>
          </a:fontRef>
        </p:style>
        <p:txBody>
          <a:bodyPr rtlCol="0" anchor="ctr"/>
          <a:lstStyle/>
          <a:p>
            <a:pPr algn="ctr"/>
            <a:endParaRPr lang="en-US">
              <a:solidFill>
                <a:schemeClr val="tx1"/>
              </a:solidFill>
            </a:endParaRPr>
          </a:p>
        </p:txBody>
      </p:sp>
      <p:sp>
        <p:nvSpPr>
          <p:cNvPr id="49" name="Half Frame 48"/>
          <p:cNvSpPr/>
          <p:nvPr/>
        </p:nvSpPr>
        <p:spPr>
          <a:xfrm>
            <a:off x="577215" y="4086225"/>
            <a:ext cx="12692380" cy="1117600"/>
          </a:xfrm>
          <a:prstGeom prst="halfFrame">
            <a:avLst>
              <a:gd name="adj1" fmla="val 18693"/>
              <a:gd name="adj2" fmla="val 15625"/>
            </a:avLst>
          </a:prstGeom>
          <a:gradFill>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 pos="0">
                <a:srgbClr val="FE4444"/>
              </a:gs>
              <a:gs pos="100000">
                <a:srgbClr val="832B2B"/>
              </a:gs>
            </a:gsLst>
            <a:lin scaled="0"/>
          </a:gradFill>
        </p:spPr>
        <p:style>
          <a:lnRef idx="2">
            <a:schemeClr val="accent3"/>
          </a:lnRef>
          <a:fillRef idx="2">
            <a:schemeClr val="accent3"/>
          </a:fillRef>
          <a:effectRef idx="0">
            <a:srgbClr val="FFFFFF"/>
          </a:effectRef>
          <a:fontRef idx="minor">
            <a:schemeClr val="dk1"/>
          </a:fontRef>
        </p:style>
        <p:txBody>
          <a:bodyPr rtlCol="0" anchor="ctr"/>
          <a:lstStyle/>
          <a:p>
            <a:pPr algn="ctr"/>
            <a:endParaRPr lang="en-US">
              <a:solidFill>
                <a:schemeClr val="tx1"/>
              </a:solidFill>
            </a:endParaRPr>
          </a:p>
        </p:txBody>
      </p:sp>
      <p:grpSp>
        <p:nvGrpSpPr>
          <p:cNvPr id="60" name="Group 59"/>
          <p:cNvGrpSpPr/>
          <p:nvPr/>
        </p:nvGrpSpPr>
        <p:grpSpPr>
          <a:xfrm>
            <a:off x="9012555" y="17402175"/>
            <a:ext cx="10769600" cy="2289175"/>
            <a:chOff x="14317" y="33145"/>
            <a:chExt cx="16960" cy="3605"/>
          </a:xfrm>
        </p:grpSpPr>
        <p:sp>
          <p:nvSpPr>
            <p:cNvPr id="51" name="Flowchart: Alternate Process 50"/>
            <p:cNvSpPr/>
            <p:nvPr/>
          </p:nvSpPr>
          <p:spPr>
            <a:xfrm>
              <a:off x="14317" y="33145"/>
              <a:ext cx="4569" cy="3604"/>
            </a:xfrm>
            <a:prstGeom prst="flowChartAlternateProcess">
              <a:avLst/>
            </a:prstGeom>
            <a:ln>
              <a:solidFill>
                <a:schemeClr val="tx1"/>
              </a:solidFill>
            </a:ln>
          </p:spPr>
          <p:style>
            <a:lnRef idx="2">
              <a:schemeClr val="accent1"/>
            </a:lnRef>
            <a:fillRef idx="0">
              <a:srgbClr val="FFFFFF"/>
            </a:fillRef>
            <a:effectRef idx="0">
              <a:srgbClr val="FFFFFF"/>
            </a:effectRef>
            <a:fontRef idx="minor">
              <a:schemeClr val="tx1"/>
            </a:fontRef>
          </p:style>
          <p:txBody>
            <a:bodyPr rtlCol="0" anchor="ctr"/>
            <a:lstStyle/>
            <a:p>
              <a:pPr algn="ctr"/>
              <a:r>
                <a:rPr lang="en-US" sz="2800"/>
                <a:t>Search/ Prepare image</a:t>
              </a:r>
            </a:p>
            <a:p>
              <a:pPr algn="ctr"/>
              <a:r>
                <a:rPr lang="en-US" sz="2800"/>
                <a:t>need to improve / not in COCO dataset</a:t>
              </a:r>
            </a:p>
          </p:txBody>
        </p:sp>
        <p:sp>
          <p:nvSpPr>
            <p:cNvPr id="53" name="Flowchart: Alternate Process 52"/>
            <p:cNvSpPr/>
            <p:nvPr/>
          </p:nvSpPr>
          <p:spPr>
            <a:xfrm>
              <a:off x="19524" y="33146"/>
              <a:ext cx="3618" cy="3602"/>
            </a:xfrm>
            <a:prstGeom prst="flowChartAlternateProcess">
              <a:avLst/>
            </a:prstGeom>
            <a:ln>
              <a:solidFill>
                <a:schemeClr val="tx1"/>
              </a:solidFill>
            </a:ln>
          </p:spPr>
          <p:style>
            <a:lnRef idx="2">
              <a:schemeClr val="accent1"/>
            </a:lnRef>
            <a:fillRef idx="0">
              <a:srgbClr val="FFFFFF"/>
            </a:fillRef>
            <a:effectRef idx="0">
              <a:srgbClr val="FFFFFF"/>
            </a:effectRef>
            <a:fontRef idx="minor">
              <a:schemeClr val="tx1"/>
            </a:fontRef>
          </p:style>
          <p:txBody>
            <a:bodyPr rtlCol="0" anchor="ctr"/>
            <a:lstStyle/>
            <a:p>
              <a:pPr algn="ctr"/>
              <a:r>
                <a:rPr lang="en-US" sz="2800"/>
                <a:t>Labelling the images</a:t>
              </a:r>
            </a:p>
          </p:txBody>
        </p:sp>
        <p:sp>
          <p:nvSpPr>
            <p:cNvPr id="54" name="Flowchart: Alternate Process 53"/>
            <p:cNvSpPr/>
            <p:nvPr/>
          </p:nvSpPr>
          <p:spPr>
            <a:xfrm>
              <a:off x="23892" y="33146"/>
              <a:ext cx="3132" cy="3604"/>
            </a:xfrm>
            <a:prstGeom prst="flowChartAlternateProcess">
              <a:avLst/>
            </a:prstGeom>
            <a:ln>
              <a:solidFill>
                <a:schemeClr val="tx1"/>
              </a:solidFill>
            </a:ln>
          </p:spPr>
          <p:style>
            <a:lnRef idx="2">
              <a:schemeClr val="accent1"/>
            </a:lnRef>
            <a:fillRef idx="0">
              <a:srgbClr val="FFFFFF"/>
            </a:fillRef>
            <a:effectRef idx="0">
              <a:srgbClr val="FFFFFF"/>
            </a:effectRef>
            <a:fontRef idx="minor">
              <a:schemeClr val="tx1"/>
            </a:fontRef>
          </p:style>
          <p:txBody>
            <a:bodyPr rtlCol="0" anchor="ctr"/>
            <a:lstStyle/>
            <a:p>
              <a:pPr algn="ctr"/>
              <a:r>
                <a:rPr lang="en-US" sz="2800"/>
                <a:t>Train the images</a:t>
              </a:r>
            </a:p>
          </p:txBody>
        </p:sp>
        <p:sp>
          <p:nvSpPr>
            <p:cNvPr id="55" name="Flowchart: Alternate Process 54"/>
            <p:cNvSpPr/>
            <p:nvPr/>
          </p:nvSpPr>
          <p:spPr>
            <a:xfrm>
              <a:off x="27932" y="33146"/>
              <a:ext cx="3345" cy="3602"/>
            </a:xfrm>
            <a:prstGeom prst="flowChartAlternateProcess">
              <a:avLst/>
            </a:prstGeom>
            <a:ln>
              <a:solidFill>
                <a:schemeClr val="tx1"/>
              </a:solidFill>
            </a:ln>
          </p:spPr>
          <p:style>
            <a:lnRef idx="2">
              <a:schemeClr val="accent1"/>
            </a:lnRef>
            <a:fillRef idx="0">
              <a:srgbClr val="FFFFFF"/>
            </a:fillRef>
            <a:effectRef idx="0">
              <a:srgbClr val="FFFFFF"/>
            </a:effectRef>
            <a:fontRef idx="minor">
              <a:schemeClr val="tx1"/>
            </a:fontRef>
          </p:style>
          <p:txBody>
            <a:bodyPr rtlCol="0" anchor="ctr"/>
            <a:lstStyle/>
            <a:p>
              <a:pPr algn="ctr"/>
              <a:r>
                <a:rPr lang="en-US" sz="2800"/>
                <a:t>Evaluation and Fine-Tuning</a:t>
              </a:r>
            </a:p>
          </p:txBody>
        </p:sp>
        <p:cxnSp>
          <p:nvCxnSpPr>
            <p:cNvPr id="56" name="Straight Arrow Connector 55"/>
            <p:cNvCxnSpPr>
              <a:stCxn id="51" idx="3"/>
              <a:endCxn id="53" idx="1"/>
            </p:cNvCxnSpPr>
            <p:nvPr/>
          </p:nvCxnSpPr>
          <p:spPr>
            <a:xfrm>
              <a:off x="18886" y="34947"/>
              <a:ext cx="638" cy="0"/>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58" name="Straight Arrow Connector 57"/>
            <p:cNvCxnSpPr>
              <a:stCxn id="53" idx="3"/>
              <a:endCxn id="54" idx="1"/>
            </p:cNvCxnSpPr>
            <p:nvPr/>
          </p:nvCxnSpPr>
          <p:spPr>
            <a:xfrm>
              <a:off x="23142" y="34947"/>
              <a:ext cx="750" cy="1"/>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59" name="Straight Arrow Connector 58"/>
            <p:cNvCxnSpPr>
              <a:stCxn id="54" idx="3"/>
              <a:endCxn id="55" idx="1"/>
            </p:cNvCxnSpPr>
            <p:nvPr/>
          </p:nvCxnSpPr>
          <p:spPr>
            <a:xfrm flipV="1">
              <a:off x="27024" y="34947"/>
              <a:ext cx="908" cy="1"/>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grpSp>
      <p:sp>
        <p:nvSpPr>
          <p:cNvPr id="62" name="Text Box 61"/>
          <p:cNvSpPr txBox="1"/>
          <p:nvPr/>
        </p:nvSpPr>
        <p:spPr>
          <a:xfrm>
            <a:off x="13302615" y="16529685"/>
            <a:ext cx="2670175" cy="583565"/>
          </a:xfrm>
          <a:prstGeom prst="rect">
            <a:avLst/>
          </a:prstGeom>
          <a:noFill/>
        </p:spPr>
        <p:txBody>
          <a:bodyPr wrap="square" rtlCol="0" anchor="t">
            <a:spAutoFit/>
          </a:bodyPr>
          <a:lstStyle/>
          <a:p>
            <a:r>
              <a:rPr lang="en-US" sz="3200" b="1">
                <a:sym typeface="+mn-ea"/>
              </a:rPr>
              <a:t>Tensorflow 2</a:t>
            </a:r>
          </a:p>
        </p:txBody>
      </p:sp>
      <p:grpSp>
        <p:nvGrpSpPr>
          <p:cNvPr id="2" name="Group 1"/>
          <p:cNvGrpSpPr/>
          <p:nvPr/>
        </p:nvGrpSpPr>
        <p:grpSpPr>
          <a:xfrm>
            <a:off x="9814560" y="20649565"/>
            <a:ext cx="9196070" cy="5288915"/>
            <a:chOff x="15371" y="19939"/>
            <a:chExt cx="14482" cy="8329"/>
          </a:xfrm>
        </p:grpSpPr>
        <p:grpSp>
          <p:nvGrpSpPr>
            <p:cNvPr id="121" name="Group 120"/>
            <p:cNvGrpSpPr/>
            <p:nvPr/>
          </p:nvGrpSpPr>
          <p:grpSpPr>
            <a:xfrm>
              <a:off x="15896" y="22566"/>
              <a:ext cx="4080" cy="1933"/>
              <a:chOff x="15489" y="29452"/>
              <a:chExt cx="4080" cy="1933"/>
            </a:xfrm>
          </p:grpSpPr>
          <p:sp>
            <p:nvSpPr>
              <p:cNvPr id="116" name="Rectangles 115"/>
              <p:cNvSpPr/>
              <p:nvPr/>
            </p:nvSpPr>
            <p:spPr>
              <a:xfrm>
                <a:off x="15489" y="29452"/>
                <a:ext cx="3725" cy="1382"/>
              </a:xfrm>
              <a:prstGeom prst="rect">
                <a:avLst/>
              </a:prstGeom>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nRef>
              <a:fillRef idx="0">
                <a:srgbClr val="FFFFFF"/>
              </a:fillRef>
              <a:effectRef idx="0">
                <a:srgbClr val="FFFFFF"/>
              </a:effectRef>
              <a:fontRef idx="minor">
                <a:schemeClr val="tx1"/>
              </a:fontRef>
            </p:style>
            <p:txBody>
              <a:bodyPr rtlCol="0" anchor="ctr"/>
              <a:lstStyle/>
              <a:p>
                <a:pPr algn="ctr"/>
                <a:r>
                  <a:rPr lang="en-US" sz="2800"/>
                  <a:t>Trigger Button</a:t>
                </a:r>
              </a:p>
            </p:txBody>
          </p:sp>
          <p:pic>
            <p:nvPicPr>
              <p:cNvPr id="117" name="Picture 116"/>
              <p:cNvPicPr>
                <a:picLocks noChangeAspect="1"/>
              </p:cNvPicPr>
              <p:nvPr/>
            </p:nvPicPr>
            <p:blipFill>
              <a:blip r:embed="rId9"/>
              <a:srcRect l="9275" t="4137" r="79068" b="88490"/>
              <a:stretch>
                <a:fillRect/>
              </a:stretch>
            </p:blipFill>
            <p:spPr>
              <a:xfrm>
                <a:off x="18669" y="30157"/>
                <a:ext cx="900" cy="1228"/>
              </a:xfrm>
              <a:prstGeom prst="rect">
                <a:avLst/>
              </a:prstGeom>
            </p:spPr>
          </p:pic>
        </p:grpSp>
        <p:grpSp>
          <p:nvGrpSpPr>
            <p:cNvPr id="120" name="Group 119"/>
            <p:cNvGrpSpPr/>
            <p:nvPr/>
          </p:nvGrpSpPr>
          <p:grpSpPr>
            <a:xfrm>
              <a:off x="15896" y="24748"/>
              <a:ext cx="4142" cy="1843"/>
              <a:chOff x="15271" y="31634"/>
              <a:chExt cx="4142" cy="1843"/>
            </a:xfrm>
          </p:grpSpPr>
          <p:sp>
            <p:nvSpPr>
              <p:cNvPr id="118" name="Rectangles 117"/>
              <p:cNvSpPr/>
              <p:nvPr/>
            </p:nvSpPr>
            <p:spPr>
              <a:xfrm>
                <a:off x="15271" y="31634"/>
                <a:ext cx="3725" cy="1382"/>
              </a:xfrm>
              <a:prstGeom prst="rect">
                <a:avLst/>
              </a:prstGeom>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nRef>
              <a:fillRef idx="0">
                <a:srgbClr val="FFFFFF"/>
              </a:fillRef>
              <a:effectRef idx="0">
                <a:srgbClr val="FFFFFF"/>
              </a:effectRef>
              <a:fontRef idx="minor">
                <a:schemeClr val="tx1"/>
              </a:fontRef>
            </p:style>
            <p:txBody>
              <a:bodyPr rtlCol="0" anchor="ctr"/>
              <a:lstStyle/>
              <a:p>
                <a:pPr algn="ctr"/>
                <a:r>
                  <a:rPr lang="en-US" sz="2800"/>
                  <a:t>Speak Where To Go</a:t>
                </a:r>
              </a:p>
            </p:txBody>
          </p:sp>
          <p:pic>
            <p:nvPicPr>
              <p:cNvPr id="119" name="Picture 118"/>
              <p:cNvPicPr>
                <a:picLocks noChangeAspect="1"/>
              </p:cNvPicPr>
              <p:nvPr/>
            </p:nvPicPr>
            <p:blipFill>
              <a:blip r:embed="rId9"/>
              <a:srcRect l="7230" t="16454" r="79405" b="77445"/>
              <a:stretch>
                <a:fillRect/>
              </a:stretch>
            </p:blipFill>
            <p:spPr>
              <a:xfrm>
                <a:off x="18355" y="32433"/>
                <a:ext cx="1059" cy="1044"/>
              </a:xfrm>
              <a:prstGeom prst="rect">
                <a:avLst/>
              </a:prstGeom>
            </p:spPr>
          </p:pic>
        </p:grpSp>
        <p:cxnSp>
          <p:nvCxnSpPr>
            <p:cNvPr id="122" name="Straight Arrow Connector 121"/>
            <p:cNvCxnSpPr/>
            <p:nvPr/>
          </p:nvCxnSpPr>
          <p:spPr>
            <a:xfrm>
              <a:off x="17759" y="23948"/>
              <a:ext cx="0" cy="800"/>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grpSp>
          <p:nvGrpSpPr>
            <p:cNvPr id="128" name="Group 127"/>
            <p:cNvGrpSpPr/>
            <p:nvPr/>
          </p:nvGrpSpPr>
          <p:grpSpPr>
            <a:xfrm>
              <a:off x="21897" y="25547"/>
              <a:ext cx="3727" cy="1761"/>
              <a:chOff x="20534" y="32948"/>
              <a:chExt cx="3727" cy="1761"/>
            </a:xfrm>
          </p:grpSpPr>
          <p:sp>
            <p:nvSpPr>
              <p:cNvPr id="123" name="Rectangles 122"/>
              <p:cNvSpPr/>
              <p:nvPr/>
            </p:nvSpPr>
            <p:spPr>
              <a:xfrm>
                <a:off x="20534" y="32948"/>
                <a:ext cx="3397" cy="1450"/>
              </a:xfrm>
              <a:prstGeom prst="rect">
                <a:avLst/>
              </a:prstGeom>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nRef>
              <a:fillRef idx="0">
                <a:srgbClr val="FFFFFF"/>
              </a:fillRef>
              <a:effectRef idx="0">
                <a:srgbClr val="FFFFFF"/>
              </a:effectRef>
              <a:fontRef idx="minor">
                <a:schemeClr val="tx1"/>
              </a:fontRef>
            </p:style>
            <p:txBody>
              <a:bodyPr rtlCol="0" anchor="ctr"/>
              <a:lstStyle/>
              <a:p>
                <a:pPr algn="ctr"/>
                <a:r>
                  <a:rPr lang="en-US" sz="2800"/>
                  <a:t>Speech To-Text</a:t>
                </a:r>
              </a:p>
            </p:txBody>
          </p:sp>
          <p:pic>
            <p:nvPicPr>
              <p:cNvPr id="124" name="Picture 123"/>
              <p:cNvPicPr>
                <a:picLocks noChangeAspect="1"/>
              </p:cNvPicPr>
              <p:nvPr/>
            </p:nvPicPr>
            <p:blipFill>
              <a:blip r:embed="rId9"/>
              <a:srcRect l="7684" t="29537" r="79405" b="64684"/>
              <a:stretch>
                <a:fillRect/>
              </a:stretch>
            </p:blipFill>
            <p:spPr>
              <a:xfrm>
                <a:off x="23328" y="33807"/>
                <a:ext cx="933" cy="902"/>
              </a:xfrm>
              <a:prstGeom prst="rect">
                <a:avLst/>
              </a:prstGeom>
            </p:spPr>
          </p:pic>
        </p:grpSp>
        <p:grpSp>
          <p:nvGrpSpPr>
            <p:cNvPr id="129" name="Group 128"/>
            <p:cNvGrpSpPr/>
            <p:nvPr/>
          </p:nvGrpSpPr>
          <p:grpSpPr>
            <a:xfrm>
              <a:off x="21897" y="23611"/>
              <a:ext cx="3724" cy="1604"/>
              <a:chOff x="20534" y="30834"/>
              <a:chExt cx="3724" cy="1604"/>
            </a:xfrm>
          </p:grpSpPr>
          <p:sp>
            <p:nvSpPr>
              <p:cNvPr id="125" name="Rectangles 124"/>
              <p:cNvSpPr/>
              <p:nvPr/>
            </p:nvSpPr>
            <p:spPr>
              <a:xfrm>
                <a:off x="20534" y="30834"/>
                <a:ext cx="3398" cy="1382"/>
              </a:xfrm>
              <a:prstGeom prst="rect">
                <a:avLst/>
              </a:prstGeom>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nRef>
              <a:fillRef idx="0">
                <a:srgbClr val="FFFFFF"/>
              </a:fillRef>
              <a:effectRef idx="0">
                <a:srgbClr val="FFFFFF"/>
              </a:effectRef>
              <a:fontRef idx="minor">
                <a:schemeClr val="tx1"/>
              </a:fontRef>
            </p:style>
            <p:txBody>
              <a:bodyPr rtlCol="0" anchor="ctr"/>
              <a:lstStyle/>
              <a:p>
                <a:pPr algn="ctr"/>
                <a:r>
                  <a:rPr lang="en-US" sz="2800"/>
                  <a:t>Text Analysis</a:t>
                </a:r>
              </a:p>
            </p:txBody>
          </p:sp>
          <p:pic>
            <p:nvPicPr>
              <p:cNvPr id="126" name="Picture 125"/>
              <p:cNvPicPr>
                <a:picLocks noChangeAspect="1"/>
              </p:cNvPicPr>
              <p:nvPr/>
            </p:nvPicPr>
            <p:blipFill>
              <a:blip r:embed="rId9"/>
              <a:srcRect l="9275" t="40511" r="79304" b="52945"/>
              <a:stretch>
                <a:fillRect/>
              </a:stretch>
            </p:blipFill>
            <p:spPr>
              <a:xfrm>
                <a:off x="23566" y="31581"/>
                <a:ext cx="692" cy="857"/>
              </a:xfrm>
              <a:prstGeom prst="rect">
                <a:avLst/>
              </a:prstGeom>
            </p:spPr>
          </p:pic>
        </p:grpSp>
        <p:grpSp>
          <p:nvGrpSpPr>
            <p:cNvPr id="131" name="Group 130"/>
            <p:cNvGrpSpPr/>
            <p:nvPr/>
          </p:nvGrpSpPr>
          <p:grpSpPr>
            <a:xfrm>
              <a:off x="21897" y="21552"/>
              <a:ext cx="3852" cy="1690"/>
              <a:chOff x="20534" y="28775"/>
              <a:chExt cx="3852" cy="1690"/>
            </a:xfrm>
          </p:grpSpPr>
          <p:sp>
            <p:nvSpPr>
              <p:cNvPr id="127" name="Rectangles 126"/>
              <p:cNvSpPr/>
              <p:nvPr/>
            </p:nvSpPr>
            <p:spPr>
              <a:xfrm>
                <a:off x="20534" y="28775"/>
                <a:ext cx="3398" cy="1382"/>
              </a:xfrm>
              <a:prstGeom prst="rect">
                <a:avLst/>
              </a:prstGeom>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nRef>
              <a:fillRef idx="0">
                <a:srgbClr val="FFFFFF"/>
              </a:fillRef>
              <a:effectRef idx="0">
                <a:srgbClr val="FFFFFF"/>
              </a:effectRef>
              <a:fontRef idx="minor">
                <a:schemeClr val="tx1"/>
              </a:fontRef>
            </p:style>
            <p:txBody>
              <a:bodyPr rtlCol="0" anchor="ctr"/>
              <a:lstStyle/>
              <a:p>
                <a:pPr algn="ctr"/>
                <a:r>
                  <a:rPr lang="en-US" sz="2800"/>
                  <a:t>Passive Navigation</a:t>
                </a:r>
              </a:p>
            </p:txBody>
          </p:sp>
          <p:pic>
            <p:nvPicPr>
              <p:cNvPr id="130" name="Picture 129"/>
              <p:cNvPicPr>
                <a:picLocks noChangeAspect="1"/>
              </p:cNvPicPr>
              <p:nvPr/>
            </p:nvPicPr>
            <p:blipFill>
              <a:blip r:embed="rId9"/>
              <a:srcRect l="10146" t="53371" r="79506" b="41253"/>
              <a:stretch>
                <a:fillRect/>
              </a:stretch>
            </p:blipFill>
            <p:spPr>
              <a:xfrm>
                <a:off x="23566" y="29545"/>
                <a:ext cx="820" cy="920"/>
              </a:xfrm>
              <a:prstGeom prst="rect">
                <a:avLst/>
              </a:prstGeom>
            </p:spPr>
          </p:pic>
        </p:grpSp>
        <p:sp>
          <p:nvSpPr>
            <p:cNvPr id="132" name="Rectangles 131"/>
            <p:cNvSpPr/>
            <p:nvPr/>
          </p:nvSpPr>
          <p:spPr>
            <a:xfrm>
              <a:off x="26050" y="21552"/>
              <a:ext cx="3162" cy="1382"/>
            </a:xfrm>
            <a:prstGeom prst="rect">
              <a:avLst/>
            </a:prstGeom>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nRef>
            <a:fillRef idx="0">
              <a:srgbClr val="FFFFFF"/>
            </a:fillRef>
            <a:effectRef idx="0">
              <a:srgbClr val="FFFFFF"/>
            </a:effectRef>
            <a:fontRef idx="minor">
              <a:schemeClr val="tx1"/>
            </a:fontRef>
          </p:style>
          <p:txBody>
            <a:bodyPr rtlCol="0" anchor="ctr"/>
            <a:lstStyle/>
            <a:p>
              <a:pPr algn="ctr"/>
              <a:r>
                <a:rPr lang="en-US" sz="2800"/>
                <a:t>Image Processing</a:t>
              </a:r>
            </a:p>
          </p:txBody>
        </p:sp>
        <p:pic>
          <p:nvPicPr>
            <p:cNvPr id="133" name="Picture 132"/>
            <p:cNvPicPr>
              <a:picLocks noChangeAspect="1"/>
            </p:cNvPicPr>
            <p:nvPr/>
          </p:nvPicPr>
          <p:blipFill>
            <a:blip r:embed="rId9"/>
            <a:srcRect l="7130" t="64742" r="79998" b="27194"/>
            <a:stretch>
              <a:fillRect/>
            </a:stretch>
          </p:blipFill>
          <p:spPr>
            <a:xfrm>
              <a:off x="28712" y="21245"/>
              <a:ext cx="796" cy="1077"/>
            </a:xfrm>
            <a:prstGeom prst="rect">
              <a:avLst/>
            </a:prstGeom>
          </p:spPr>
        </p:pic>
        <p:sp>
          <p:nvSpPr>
            <p:cNvPr id="134" name="Rectangles 133"/>
            <p:cNvSpPr/>
            <p:nvPr/>
          </p:nvSpPr>
          <p:spPr>
            <a:xfrm>
              <a:off x="26050" y="23611"/>
              <a:ext cx="3126" cy="1382"/>
            </a:xfrm>
            <a:prstGeom prst="rect">
              <a:avLst/>
            </a:prstGeom>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nRef>
            <a:fillRef idx="0">
              <a:srgbClr val="FFFFFF"/>
            </a:fillRef>
            <a:effectRef idx="0">
              <a:srgbClr val="FFFFFF"/>
            </a:effectRef>
            <a:fontRef idx="minor">
              <a:schemeClr val="tx1"/>
            </a:fontRef>
          </p:style>
          <p:txBody>
            <a:bodyPr rtlCol="0" anchor="ctr"/>
            <a:lstStyle/>
            <a:p>
              <a:pPr algn="ctr"/>
              <a:r>
                <a:rPr lang="en-US" sz="2800"/>
                <a:t>Text To-Speech</a:t>
              </a:r>
            </a:p>
          </p:txBody>
        </p:sp>
        <p:pic>
          <p:nvPicPr>
            <p:cNvPr id="135" name="Picture 134"/>
            <p:cNvPicPr>
              <a:picLocks noChangeAspect="1"/>
            </p:cNvPicPr>
            <p:nvPr/>
          </p:nvPicPr>
          <p:blipFill>
            <a:blip r:embed="rId9"/>
            <a:srcRect l="7029" t="77814" r="79506" b="15524"/>
            <a:stretch>
              <a:fillRect/>
            </a:stretch>
          </p:blipFill>
          <p:spPr>
            <a:xfrm>
              <a:off x="28651" y="24499"/>
              <a:ext cx="857" cy="916"/>
            </a:xfrm>
            <a:prstGeom prst="rect">
              <a:avLst/>
            </a:prstGeom>
          </p:spPr>
        </p:pic>
        <p:sp>
          <p:nvSpPr>
            <p:cNvPr id="136" name="Rectangles 135"/>
            <p:cNvSpPr/>
            <p:nvPr/>
          </p:nvSpPr>
          <p:spPr>
            <a:xfrm>
              <a:off x="26050" y="25714"/>
              <a:ext cx="3162" cy="1461"/>
            </a:xfrm>
            <a:prstGeom prst="rect">
              <a:avLst/>
            </a:prstGeom>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nRef>
            <a:fillRef idx="0">
              <a:srgbClr val="FFFFFF"/>
            </a:fillRef>
            <a:effectRef idx="0">
              <a:srgbClr val="FFFFFF"/>
            </a:effectRef>
            <a:fontRef idx="minor">
              <a:schemeClr val="tx1"/>
            </a:fontRef>
          </p:style>
          <p:txBody>
            <a:bodyPr rtlCol="0" anchor="ctr"/>
            <a:lstStyle/>
            <a:p>
              <a:pPr algn="ctr"/>
              <a:r>
                <a:rPr lang="en-US" sz="2800"/>
                <a:t>Acoustic Speaker</a:t>
              </a:r>
            </a:p>
          </p:txBody>
        </p:sp>
        <p:pic>
          <p:nvPicPr>
            <p:cNvPr id="137" name="Picture 136"/>
            <p:cNvPicPr>
              <a:picLocks noChangeAspect="1"/>
            </p:cNvPicPr>
            <p:nvPr/>
          </p:nvPicPr>
          <p:blipFill>
            <a:blip r:embed="rId9"/>
            <a:srcRect l="9427" t="90939" r="80213" b="4269"/>
            <a:stretch>
              <a:fillRect/>
            </a:stretch>
          </p:blipFill>
          <p:spPr>
            <a:xfrm>
              <a:off x="28922" y="26591"/>
              <a:ext cx="821" cy="820"/>
            </a:xfrm>
            <a:prstGeom prst="rect">
              <a:avLst/>
            </a:prstGeom>
          </p:spPr>
        </p:pic>
        <p:sp>
          <p:nvSpPr>
            <p:cNvPr id="138" name="Rectangles 137"/>
            <p:cNvSpPr/>
            <p:nvPr/>
          </p:nvSpPr>
          <p:spPr>
            <a:xfrm>
              <a:off x="15371" y="21991"/>
              <a:ext cx="4760" cy="4600"/>
            </a:xfrm>
            <a:prstGeom prst="rect">
              <a:avLst/>
            </a:prstGeom>
            <a:ln w="6350" cap="flat" cmpd="sng" algn="ctr">
              <a:solidFill>
                <a:schemeClr val="tx1"/>
              </a:solidFill>
              <a:prstDash val="dash"/>
              <a:miter lim="800000"/>
            </a:ln>
            <a:extLst>
              <a:ext uri="{909E8E84-426E-40DD-AFC4-6F175D3DCCD1}">
                <a14:hiddenFill xmlns:a14="http://schemas.microsoft.com/office/drawing/2010/main">
                  <a:solidFill>
                    <a:schemeClr val="accent1"/>
                  </a:solidFill>
                </a14:hiddenFill>
              </a:ext>
            </a:extLst>
          </p:spPr>
          <p:style>
            <a:lnRef idx="0">
              <a:schemeClr val="accent1"/>
            </a:lnRef>
            <a:fillRef idx="0">
              <a:srgbClr val="FFFFFF"/>
            </a:fillRef>
            <a:effectRef idx="0">
              <a:srgbClr val="FFFFFF"/>
            </a:effectRef>
            <a:fontRef idx="minor">
              <a:schemeClr val="tx1"/>
            </a:fontRef>
          </p:style>
          <p:txBody>
            <a:bodyPr rtlCol="0" anchor="ctr"/>
            <a:lstStyle/>
            <a:p>
              <a:pPr algn="ctr"/>
              <a:endParaRPr lang="en-US"/>
            </a:p>
          </p:txBody>
        </p:sp>
        <p:sp>
          <p:nvSpPr>
            <p:cNvPr id="139" name="Rectangles 138"/>
            <p:cNvSpPr/>
            <p:nvPr/>
          </p:nvSpPr>
          <p:spPr>
            <a:xfrm>
              <a:off x="21555" y="20849"/>
              <a:ext cx="8298" cy="6876"/>
            </a:xfrm>
            <a:prstGeom prst="rect">
              <a:avLst/>
            </a:prstGeom>
            <a:ln w="6350" cap="flat" cmpd="sng" algn="ctr">
              <a:solidFill>
                <a:schemeClr val="tx1"/>
              </a:solidFill>
              <a:prstDash val="dash"/>
              <a:miter lim="800000"/>
            </a:ln>
          </p:spPr>
          <p:style>
            <a:lnRef idx="0">
              <a:schemeClr val="accent1"/>
            </a:lnRef>
            <a:fillRef idx="0">
              <a:srgbClr val="FFFFFF"/>
            </a:fillRef>
            <a:effectRef idx="0">
              <a:srgbClr val="FFFFFF"/>
            </a:effectRef>
            <a:fontRef idx="minor">
              <a:schemeClr val="tx1"/>
            </a:fontRef>
          </p:style>
          <p:txBody>
            <a:bodyPr rtlCol="0" anchor="ctr"/>
            <a:lstStyle/>
            <a:p>
              <a:pPr algn="ctr"/>
              <a:endParaRPr lang="en-US"/>
            </a:p>
          </p:txBody>
        </p:sp>
        <p:sp>
          <p:nvSpPr>
            <p:cNvPr id="140" name="Text Box 139"/>
            <p:cNvSpPr txBox="1"/>
            <p:nvPr/>
          </p:nvSpPr>
          <p:spPr>
            <a:xfrm>
              <a:off x="16645" y="20848"/>
              <a:ext cx="2436" cy="704"/>
            </a:xfrm>
            <a:prstGeom prst="rect">
              <a:avLst/>
            </a:prstGeom>
            <a:noFill/>
          </p:spPr>
          <p:txBody>
            <a:bodyPr wrap="square" rtlCol="0" anchor="t">
              <a:noAutofit/>
            </a:bodyPr>
            <a:lstStyle/>
            <a:p>
              <a:r>
                <a:rPr lang="en-US" sz="3200">
                  <a:sym typeface="+mn-ea"/>
                </a:rPr>
                <a:t>User</a:t>
              </a:r>
            </a:p>
          </p:txBody>
        </p:sp>
        <p:sp>
          <p:nvSpPr>
            <p:cNvPr id="141" name="Text Box 140"/>
            <p:cNvSpPr txBox="1"/>
            <p:nvPr/>
          </p:nvSpPr>
          <p:spPr>
            <a:xfrm>
              <a:off x="24974" y="19939"/>
              <a:ext cx="2436" cy="704"/>
            </a:xfrm>
            <a:prstGeom prst="rect">
              <a:avLst/>
            </a:prstGeom>
            <a:noFill/>
          </p:spPr>
          <p:txBody>
            <a:bodyPr wrap="square" rtlCol="0" anchor="t">
              <a:noAutofit/>
            </a:bodyPr>
            <a:lstStyle/>
            <a:p>
              <a:r>
                <a:rPr lang="en-US" sz="3200">
                  <a:sym typeface="+mn-ea"/>
                </a:rPr>
                <a:t>RTN</a:t>
              </a:r>
            </a:p>
          </p:txBody>
        </p:sp>
        <p:cxnSp>
          <p:nvCxnSpPr>
            <p:cNvPr id="142" name="Elbow Connector 141"/>
            <p:cNvCxnSpPr/>
            <p:nvPr/>
          </p:nvCxnSpPr>
          <p:spPr>
            <a:xfrm rot="5400000" flipV="1">
              <a:off x="20244" y="23644"/>
              <a:ext cx="867" cy="5837"/>
            </a:xfrm>
            <a:prstGeom prst="bentConnector3">
              <a:avLst>
                <a:gd name="adj1" fmla="val 213148"/>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143" name="Straight Arrow Connector 142"/>
            <p:cNvCxnSpPr/>
            <p:nvPr/>
          </p:nvCxnSpPr>
          <p:spPr>
            <a:xfrm flipV="1">
              <a:off x="23596" y="24993"/>
              <a:ext cx="0" cy="554"/>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144" name="Straight Arrow Connector 143"/>
            <p:cNvCxnSpPr/>
            <p:nvPr/>
          </p:nvCxnSpPr>
          <p:spPr>
            <a:xfrm flipV="1">
              <a:off x="23596" y="22934"/>
              <a:ext cx="0" cy="677"/>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145" name="Elbow Connector 144"/>
            <p:cNvCxnSpPr>
              <a:endCxn id="132" idx="0"/>
            </p:cNvCxnSpPr>
            <p:nvPr/>
          </p:nvCxnSpPr>
          <p:spPr>
            <a:xfrm rot="16200000" flipH="1">
              <a:off x="25613" y="19535"/>
              <a:ext cx="5" cy="4035"/>
            </a:xfrm>
            <a:prstGeom prst="bentConnector3">
              <a:avLst>
                <a:gd name="adj1" fmla="val -7460000"/>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146" name="Straight Arrow Connector 145"/>
            <p:cNvCxnSpPr>
              <a:stCxn id="132" idx="2"/>
              <a:endCxn id="134" idx="0"/>
            </p:cNvCxnSpPr>
            <p:nvPr/>
          </p:nvCxnSpPr>
          <p:spPr>
            <a:xfrm flipH="1">
              <a:off x="27613" y="22934"/>
              <a:ext cx="18" cy="677"/>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147" name="Straight Arrow Connector 146"/>
            <p:cNvCxnSpPr>
              <a:stCxn id="134" idx="2"/>
              <a:endCxn id="136" idx="0"/>
            </p:cNvCxnSpPr>
            <p:nvPr/>
          </p:nvCxnSpPr>
          <p:spPr>
            <a:xfrm>
              <a:off x="27613" y="24993"/>
              <a:ext cx="18" cy="721"/>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149" name="Straight Connector 148"/>
            <p:cNvCxnSpPr/>
            <p:nvPr/>
          </p:nvCxnSpPr>
          <p:spPr>
            <a:xfrm>
              <a:off x="20746" y="20848"/>
              <a:ext cx="0" cy="7421"/>
            </a:xfrm>
            <a:prstGeom prst="line">
              <a:avLst/>
            </a:prstGeom>
            <a:ln w="6350" cap="flat" cmpd="sng" algn="ctr">
              <a:solidFill>
                <a:schemeClr val="accent1"/>
              </a:solidFill>
              <a:prstDash val="dash"/>
              <a:miter lim="800000"/>
            </a:ln>
          </p:spPr>
          <p:style>
            <a:lnRef idx="0">
              <a:schemeClr val="accent1"/>
            </a:lnRef>
            <a:fillRef idx="0">
              <a:srgbClr val="FFFFFF"/>
            </a:fillRef>
            <a:effectRef idx="0">
              <a:srgbClr val="FFFFFF"/>
            </a:effectRef>
            <a:fontRef idx="minor">
              <a:schemeClr val="tx1"/>
            </a:fontRef>
          </p:style>
        </p:cxnSp>
      </p:grpSp>
      <p:sp>
        <p:nvSpPr>
          <p:cNvPr id="150" name="Text Box 149"/>
          <p:cNvSpPr txBox="1"/>
          <p:nvPr/>
        </p:nvSpPr>
        <p:spPr>
          <a:xfrm>
            <a:off x="11913870" y="20002500"/>
            <a:ext cx="6010910" cy="583565"/>
          </a:xfrm>
          <a:prstGeom prst="rect">
            <a:avLst/>
          </a:prstGeom>
        </p:spPr>
        <p:txBody>
          <a:bodyPr wrap="square">
            <a:spAutoFit/>
          </a:bodyPr>
          <a:lstStyle/>
          <a:p>
            <a:r>
              <a:rPr sz="3200" b="1"/>
              <a:t>Real-Time Navigation (RTN)</a:t>
            </a:r>
          </a:p>
        </p:txBody>
      </p:sp>
      <p:cxnSp>
        <p:nvCxnSpPr>
          <p:cNvPr id="151" name="Straight Connector 150"/>
          <p:cNvCxnSpPr/>
          <p:nvPr/>
        </p:nvCxnSpPr>
        <p:spPr>
          <a:xfrm>
            <a:off x="8103235" y="15862300"/>
            <a:ext cx="12750800" cy="0"/>
          </a:xfrm>
          <a:prstGeom prst="line">
            <a:avLst/>
          </a:prstGeom>
          <a:ln w="6350" cap="flat" cmpd="sng" algn="ctr">
            <a:solidFill>
              <a:schemeClr val="tx1"/>
            </a:solidFill>
            <a:prstDash val="dash"/>
            <a:miter lim="800000"/>
          </a:ln>
        </p:spPr>
        <p:style>
          <a:lnRef idx="0">
            <a:schemeClr val="accent1"/>
          </a:lnRef>
          <a:fillRef idx="0">
            <a:srgbClr val="FFFFFF"/>
          </a:fillRef>
          <a:effectRef idx="0">
            <a:srgbClr val="FFFFFF"/>
          </a:effectRef>
          <a:fontRef idx="minor">
            <a:schemeClr val="tx1"/>
          </a:fontRef>
        </p:style>
      </p:cxnSp>
      <p:sp>
        <p:nvSpPr>
          <p:cNvPr id="152" name="Rectangles 151"/>
          <p:cNvSpPr/>
          <p:nvPr/>
        </p:nvSpPr>
        <p:spPr>
          <a:xfrm>
            <a:off x="31115" y="4142105"/>
            <a:ext cx="500380" cy="23487380"/>
          </a:xfrm>
          <a:prstGeom prst="rect">
            <a:avLst/>
          </a:prstGeom>
          <a:solidFill>
            <a:schemeClr val="bg1">
              <a:lumMod val="9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
        <p:nvSpPr>
          <p:cNvPr id="153" name="Rectangles 152"/>
          <p:cNvSpPr/>
          <p:nvPr/>
        </p:nvSpPr>
        <p:spPr>
          <a:xfrm>
            <a:off x="20883245" y="4142105"/>
            <a:ext cx="500380" cy="23487380"/>
          </a:xfrm>
          <a:prstGeom prst="rect">
            <a:avLst/>
          </a:prstGeom>
          <a:solidFill>
            <a:schemeClr val="bg1">
              <a:lumMod val="9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
        <p:nvSpPr>
          <p:cNvPr id="169" name="Half Frame 168"/>
          <p:cNvSpPr/>
          <p:nvPr/>
        </p:nvSpPr>
        <p:spPr>
          <a:xfrm>
            <a:off x="577215" y="7872730"/>
            <a:ext cx="5168265" cy="1117600"/>
          </a:xfrm>
          <a:prstGeom prst="halfFrame">
            <a:avLst>
              <a:gd name="adj1" fmla="val 16988"/>
              <a:gd name="adj2" fmla="val 17840"/>
            </a:avLst>
          </a:prstGeom>
          <a:gradFill>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 pos="0">
                <a:srgbClr val="14CD68"/>
              </a:gs>
              <a:gs pos="100000">
                <a:srgbClr val="035C7D"/>
              </a:gs>
            </a:gsLst>
            <a:lin scaled="0"/>
          </a:gradFill>
        </p:spPr>
        <p:style>
          <a:lnRef idx="2">
            <a:schemeClr val="accent3"/>
          </a:lnRef>
          <a:fillRef idx="2">
            <a:schemeClr val="accent3"/>
          </a:fillRef>
          <a:effectRef idx="0">
            <a:srgbClr val="FFFFFF"/>
          </a:effectRef>
          <a:fontRef idx="minor">
            <a:schemeClr val="dk1"/>
          </a:fontRef>
        </p:style>
        <p:txBody>
          <a:bodyPr rtlCol="0" anchor="ctr"/>
          <a:lstStyle/>
          <a:p>
            <a:pPr algn="ctr"/>
            <a:endParaRPr lang="en-US">
              <a:solidFill>
                <a:schemeClr val="tx1"/>
              </a:solidFill>
            </a:endParaRPr>
          </a:p>
        </p:txBody>
      </p:sp>
      <p:sp>
        <p:nvSpPr>
          <p:cNvPr id="170" name="Half Frame 169"/>
          <p:cNvSpPr/>
          <p:nvPr/>
        </p:nvSpPr>
        <p:spPr>
          <a:xfrm>
            <a:off x="577215" y="18884900"/>
            <a:ext cx="5168265" cy="1117600"/>
          </a:xfrm>
          <a:prstGeom prst="halfFrame">
            <a:avLst>
              <a:gd name="adj1" fmla="val 16988"/>
              <a:gd name="adj2" fmla="val 17840"/>
            </a:avLst>
          </a:prstGeom>
          <a:gradFill>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 pos="0">
                <a:srgbClr val="7B32B2"/>
              </a:gs>
              <a:gs pos="100000">
                <a:srgbClr val="401A5D"/>
              </a:gs>
            </a:gsLst>
            <a:lin scaled="0"/>
          </a:gradFill>
        </p:spPr>
        <p:style>
          <a:lnRef idx="2">
            <a:schemeClr val="accent3"/>
          </a:lnRef>
          <a:fillRef idx="2">
            <a:schemeClr val="accent3"/>
          </a:fillRef>
          <a:effectRef idx="0">
            <a:srgbClr val="FFFFFF"/>
          </a:effectRef>
          <a:fontRef idx="minor">
            <a:schemeClr val="dk1"/>
          </a:fontRef>
        </p:style>
        <p:txBody>
          <a:bodyPr rtlCol="0" anchor="ctr"/>
          <a:lstStyle/>
          <a:p>
            <a:pPr algn="ctr"/>
            <a:endParaRPr lang="en-US">
              <a:solidFill>
                <a:schemeClr val="tx1"/>
              </a:solidFill>
            </a:endParaRPr>
          </a:p>
        </p:txBody>
      </p:sp>
      <p:sp>
        <p:nvSpPr>
          <p:cNvPr id="171" name="Half Frame 170"/>
          <p:cNvSpPr/>
          <p:nvPr/>
        </p:nvSpPr>
        <p:spPr>
          <a:xfrm>
            <a:off x="8165465" y="15862300"/>
            <a:ext cx="7747000" cy="1117600"/>
          </a:xfrm>
          <a:prstGeom prst="halfFrame">
            <a:avLst>
              <a:gd name="adj1" fmla="val 16988"/>
              <a:gd name="adj2" fmla="val 17840"/>
            </a:avLst>
          </a:prstGeom>
          <a:gradFill>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 pos="0">
                <a:srgbClr val="012D86"/>
              </a:gs>
              <a:gs pos="100000">
                <a:srgbClr val="0E2557"/>
              </a:gs>
            </a:gsLst>
            <a:lin scaled="0"/>
          </a:gradFill>
        </p:spPr>
        <p:style>
          <a:lnRef idx="2">
            <a:schemeClr val="accent3"/>
          </a:lnRef>
          <a:fillRef idx="2">
            <a:schemeClr val="accent3"/>
          </a:fillRef>
          <a:effectRef idx="0">
            <a:srgbClr val="FFFFFF"/>
          </a:effectRef>
          <a:fontRef idx="minor">
            <a:schemeClr val="dk1"/>
          </a:fontRef>
        </p:style>
        <p:txBody>
          <a:bodyPr rtlCol="0" anchor="ctr"/>
          <a:lstStyle/>
          <a:p>
            <a:pPr algn="ctr"/>
            <a:endParaRPr lang="en-US">
              <a:solidFill>
                <a:schemeClr val="tx1"/>
              </a:solidFill>
            </a:endParaRPr>
          </a:p>
        </p:txBody>
      </p:sp>
      <p:sp>
        <p:nvSpPr>
          <p:cNvPr id="172" name="Half Frame 171"/>
          <p:cNvSpPr/>
          <p:nvPr/>
        </p:nvSpPr>
        <p:spPr>
          <a:xfrm>
            <a:off x="562610" y="22551390"/>
            <a:ext cx="5168265" cy="1117600"/>
          </a:xfrm>
          <a:prstGeom prst="halfFrame">
            <a:avLst>
              <a:gd name="adj1" fmla="val 16988"/>
              <a:gd name="adj2" fmla="val 17840"/>
            </a:avLst>
          </a:prstGeom>
          <a:gradFill>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 pos="0">
                <a:srgbClr val="E30000"/>
              </a:gs>
              <a:gs pos="100000">
                <a:srgbClr val="760303"/>
              </a:gs>
            </a:gsLst>
            <a:lin scaled="0"/>
          </a:gradFill>
        </p:spPr>
        <p:style>
          <a:lnRef idx="2">
            <a:schemeClr val="accent3"/>
          </a:lnRef>
          <a:fillRef idx="2">
            <a:schemeClr val="accent3"/>
          </a:fillRef>
          <a:effectRef idx="0">
            <a:srgbClr val="FFFFFF"/>
          </a:effectRef>
          <a:fontRef idx="minor">
            <a:schemeClr val="dk1"/>
          </a:fontRef>
        </p:style>
        <p:txBody>
          <a:bodyPr rtlCol="0" anchor="ctr"/>
          <a:lstStyle/>
          <a:p>
            <a:pPr algn="ctr"/>
            <a:endParaRPr lang="en-US">
              <a:solidFill>
                <a:schemeClr val="tx1"/>
              </a:solidFill>
            </a:endParaRPr>
          </a:p>
        </p:txBody>
      </p:sp>
      <p:sp>
        <p:nvSpPr>
          <p:cNvPr id="173" name="Text Box 172"/>
          <p:cNvSpPr txBox="1"/>
          <p:nvPr/>
        </p:nvSpPr>
        <p:spPr>
          <a:xfrm>
            <a:off x="8317865" y="26278840"/>
            <a:ext cx="12353290" cy="1252220"/>
          </a:xfrm>
          <a:prstGeom prst="rect">
            <a:avLst/>
          </a:prstGeom>
        </p:spPr>
        <p:txBody>
          <a:bodyPr wrap="square">
            <a:noAutofit/>
          </a:bodyPr>
          <a:lstStyle/>
          <a:p>
            <a:pPr algn="just">
              <a:lnSpc>
                <a:spcPct val="100000"/>
              </a:lnSpc>
            </a:pPr>
            <a:r>
              <a:rPr sz="1600" b="0" i="0">
                <a:solidFill>
                  <a:srgbClr val="000000"/>
                </a:solidFill>
                <a:latin typeface="Arial" panose="020B0604020202020204" pitchFamily="34" charset="0"/>
                <a:ea typeface="YAFcfoaHu-s 0"/>
                <a:cs typeface="Arial" panose="020B0604020202020204" pitchFamily="34" charset="0"/>
              </a:rPr>
              <a:t>Abidi, M. H., Siddiquee, A. N., Alkhalefah, H., &amp; Srivastava, V. (2024). A comprehensive review of navigation systems for visually impaired individuals. Heliyon.</a:t>
            </a:r>
          </a:p>
          <a:p>
            <a:pPr algn="just">
              <a:lnSpc>
                <a:spcPct val="100000"/>
              </a:lnSpc>
            </a:pPr>
            <a:endParaRPr sz="1600" b="0" i="0">
              <a:solidFill>
                <a:srgbClr val="000000"/>
              </a:solidFill>
              <a:latin typeface="Arial" panose="020B0604020202020204" pitchFamily="34" charset="0"/>
              <a:ea typeface="YAFcfoaHu-s 0"/>
              <a:cs typeface="Arial" panose="020B0604020202020204" pitchFamily="34" charset="0"/>
            </a:endParaRPr>
          </a:p>
          <a:p>
            <a:pPr algn="just">
              <a:lnSpc>
                <a:spcPct val="100000"/>
              </a:lnSpc>
            </a:pPr>
            <a:r>
              <a:rPr sz="1600" b="0" i="0">
                <a:solidFill>
                  <a:srgbClr val="000000"/>
                </a:solidFill>
                <a:latin typeface="Arial" panose="020B0604020202020204" pitchFamily="34" charset="0"/>
                <a:ea typeface="YAFcfoaHu-s 0"/>
                <a:cs typeface="Arial" panose="020B0604020202020204" pitchFamily="34" charset="0"/>
              </a:rPr>
              <a:t>Andrea, R., Ikhsan, N., &amp; Sudirman, Z. (2022). Face Recognition Using Histogram of Oriented Gradients with TensorFlow in Surveillance Camera on Raspberry Pi. International Journal of Information Engineering &amp; Electronic Business, 14(1).</a:t>
            </a:r>
          </a:p>
        </p:txBody>
      </p:sp>
      <p:cxnSp>
        <p:nvCxnSpPr>
          <p:cNvPr id="174" name="Straight Connector 173"/>
          <p:cNvCxnSpPr/>
          <p:nvPr/>
        </p:nvCxnSpPr>
        <p:spPr>
          <a:xfrm>
            <a:off x="8122920" y="26278840"/>
            <a:ext cx="12700000" cy="0"/>
          </a:xfrm>
          <a:prstGeom prst="line">
            <a:avLst/>
          </a:prstGeom>
          <a:ln w="6350" cap="flat" cmpd="sng" algn="ctr">
            <a:solidFill>
              <a:schemeClr val="tx1"/>
            </a:solidFill>
            <a:prstDash val="dash"/>
            <a:miter lim="800000"/>
          </a:ln>
        </p:spPr>
        <p:style>
          <a:lnRef idx="0">
            <a:schemeClr val="accent3"/>
          </a:lnRef>
          <a:fillRef idx="0">
            <a:srgbClr val="FFFFFF"/>
          </a:fillRef>
          <a:effectRef idx="0">
            <a:srgbClr val="FFFFFF"/>
          </a:effectRef>
          <a:fontRef idx="minor">
            <a:schemeClr val="tx1"/>
          </a:fontRef>
        </p:style>
      </p:cxnSp>
      <p:sp>
        <p:nvSpPr>
          <p:cNvPr id="6" name="Text Box 5"/>
          <p:cNvSpPr txBox="1"/>
          <p:nvPr/>
        </p:nvSpPr>
        <p:spPr>
          <a:xfrm>
            <a:off x="8668385" y="14118590"/>
            <a:ext cx="10693400" cy="1383665"/>
          </a:xfrm>
          <a:prstGeom prst="rect">
            <a:avLst/>
          </a:prstGeom>
          <a:noFill/>
        </p:spPr>
        <p:txBody>
          <a:bodyPr wrap="square" rtlCol="0" anchor="t">
            <a:spAutoFit/>
          </a:bodyPr>
          <a:lstStyle/>
          <a:p>
            <a:pPr marL="342900" lvl="0" indent="-342900" algn="just">
              <a:lnSpc>
                <a:spcPct val="100000"/>
              </a:lnSpc>
              <a:buFont typeface="Symbol" panose="05050102010706020507" pitchFamily="18" charset="2"/>
              <a:buChar char=""/>
            </a:pPr>
            <a:r>
              <a:rPr lang="en-MY" sz="2800" dirty="0">
                <a:effectLst/>
                <a:latin typeface="Arial" panose="020B0604020202020204" pitchFamily="34" charset="0"/>
                <a:cs typeface="Arial" panose="020B0604020202020204" pitchFamily="34" charset="0"/>
                <a:sym typeface="+mn-ea"/>
              </a:rPr>
              <a:t>Horizontal and Vertical elastic band</a:t>
            </a:r>
            <a:endParaRPr lang="en-MY" sz="2800" dirty="0">
              <a:effectLst/>
              <a:latin typeface="Arial" panose="020B0604020202020204" pitchFamily="34" charset="0"/>
              <a:cs typeface="Arial" panose="020B0604020202020204" pitchFamily="34" charset="0"/>
            </a:endParaRPr>
          </a:p>
          <a:p>
            <a:pPr marL="342900" lvl="0" indent="-342900" algn="just">
              <a:lnSpc>
                <a:spcPct val="100000"/>
              </a:lnSpc>
              <a:buFont typeface="Symbol" panose="05050102010706020507" pitchFamily="18" charset="2"/>
              <a:buChar char=""/>
            </a:pPr>
            <a:r>
              <a:rPr lang="en-MY" sz="2800" dirty="0">
                <a:effectLst/>
                <a:latin typeface="Arial" panose="020B0604020202020204" pitchFamily="34" charset="0"/>
                <a:cs typeface="Arial" panose="020B0604020202020204" pitchFamily="34" charset="0"/>
                <a:sym typeface="+mn-ea"/>
              </a:rPr>
              <a:t>Comfort padding</a:t>
            </a:r>
          </a:p>
          <a:p>
            <a:pPr marL="342900" lvl="0" indent="-342900" algn="just">
              <a:lnSpc>
                <a:spcPct val="100000"/>
              </a:lnSpc>
              <a:buFont typeface="Symbol" panose="05050102010706020507" pitchFamily="18" charset="2"/>
              <a:buChar char=""/>
            </a:pPr>
            <a:r>
              <a:rPr lang="en-MY" sz="2800" dirty="0">
                <a:effectLst/>
                <a:latin typeface="Arial" panose="020B0604020202020204" pitchFamily="34" charset="0"/>
                <a:cs typeface="Arial" panose="020B0604020202020204" pitchFamily="34" charset="0"/>
                <a:sym typeface="+mn-ea"/>
              </a:rPr>
              <a:t>Attractive appearance</a:t>
            </a:r>
            <a:endParaRPr lang="en-MY" sz="2800" dirty="0">
              <a:effectLst/>
              <a:latin typeface="Arial" panose="020B0604020202020204" pitchFamily="34" charset="0"/>
              <a:ea typeface="SimSun" panose="02010600030101010101" pitchFamily="2" charset="-122"/>
              <a:cs typeface="Arial" panose="020B0604020202020204" pitchFamily="34" charset="0"/>
              <a:sym typeface="+mn-ea"/>
            </a:endParaRPr>
          </a:p>
        </p:txBody>
      </p:sp>
      <p:sp>
        <p:nvSpPr>
          <p:cNvPr id="7" name="Text Box 6"/>
          <p:cNvSpPr txBox="1"/>
          <p:nvPr/>
        </p:nvSpPr>
        <p:spPr>
          <a:xfrm>
            <a:off x="15092680" y="13970635"/>
            <a:ext cx="5816600" cy="1814830"/>
          </a:xfrm>
          <a:prstGeom prst="rect">
            <a:avLst/>
          </a:prstGeom>
          <a:noFill/>
        </p:spPr>
        <p:txBody>
          <a:bodyPr wrap="square" rtlCol="0" anchor="t">
            <a:spAutoFit/>
          </a:bodyPr>
          <a:lstStyle/>
          <a:p>
            <a:pPr marL="342900" lvl="0" indent="-342900" algn="just">
              <a:lnSpc>
                <a:spcPct val="100000"/>
              </a:lnSpc>
              <a:buFont typeface="Symbol" panose="05050102010706020507" pitchFamily="18" charset="2"/>
              <a:buChar char=""/>
            </a:pPr>
            <a:r>
              <a:rPr lang="en-MY" sz="2800" dirty="0">
                <a:effectLst/>
                <a:latin typeface="Arial" panose="020B0604020202020204" pitchFamily="34" charset="0"/>
                <a:cs typeface="Arial" panose="020B0604020202020204" pitchFamily="34" charset="0"/>
                <a:sym typeface="+mn-ea"/>
              </a:rPr>
              <a:t>Weight is well-distributed</a:t>
            </a:r>
            <a:endParaRPr lang="en-MY" sz="2800" dirty="0">
              <a:effectLst/>
              <a:latin typeface="Arial" panose="020B0604020202020204" pitchFamily="34" charset="0"/>
              <a:cs typeface="Arial" panose="020B0604020202020204" pitchFamily="34" charset="0"/>
            </a:endParaRPr>
          </a:p>
          <a:p>
            <a:pPr marL="342900" lvl="0" indent="-342900" algn="just">
              <a:lnSpc>
                <a:spcPct val="100000"/>
              </a:lnSpc>
              <a:buFont typeface="Symbol" panose="05050102010706020507" pitchFamily="18" charset="2"/>
              <a:buChar char=""/>
            </a:pPr>
            <a:r>
              <a:rPr lang="en-MY" sz="2800" dirty="0">
                <a:effectLst/>
                <a:latin typeface="Arial" panose="020B0604020202020204" pitchFamily="34" charset="0"/>
                <a:cs typeface="Arial" panose="020B0604020202020204" pitchFamily="34" charset="0"/>
                <a:sym typeface="+mn-ea"/>
              </a:rPr>
              <a:t>Fit at any radius of the head</a:t>
            </a:r>
            <a:endParaRPr lang="en-MY" sz="2800" dirty="0">
              <a:effectLst/>
              <a:latin typeface="Arial" panose="020B0604020202020204" pitchFamily="34" charset="0"/>
              <a:cs typeface="Arial" panose="020B0604020202020204" pitchFamily="34" charset="0"/>
            </a:endParaRPr>
          </a:p>
          <a:p>
            <a:pPr marL="342900" lvl="0" indent="-342900" algn="just">
              <a:lnSpc>
                <a:spcPct val="100000"/>
              </a:lnSpc>
              <a:buFont typeface="Symbol" panose="05050102010706020507" pitchFamily="18" charset="2"/>
              <a:buChar char=""/>
            </a:pPr>
            <a:r>
              <a:rPr lang="en-MY" sz="2800" dirty="0">
                <a:effectLst/>
                <a:latin typeface="Arial" panose="020B0604020202020204" pitchFamily="34" charset="0"/>
                <a:cs typeface="Arial" panose="020B0604020202020204" pitchFamily="34" charset="0"/>
                <a:sym typeface="+mn-ea"/>
              </a:rPr>
              <a:t>Not easily fell off</a:t>
            </a:r>
            <a:endParaRPr lang="en-MY" sz="2800" dirty="0">
              <a:effectLst/>
              <a:latin typeface="Arial" panose="020B0604020202020204" pitchFamily="34" charset="0"/>
              <a:cs typeface="Arial" panose="020B0604020202020204" pitchFamily="34" charset="0"/>
            </a:endParaRPr>
          </a:p>
          <a:p>
            <a:pPr marL="342900" lvl="0" indent="-342900" algn="just">
              <a:lnSpc>
                <a:spcPct val="100000"/>
              </a:lnSpc>
              <a:buFont typeface="Symbol" panose="05050102010706020507" pitchFamily="18" charset="2"/>
              <a:buChar char=""/>
            </a:pPr>
            <a:r>
              <a:rPr lang="en-MY" sz="2800" dirty="0">
                <a:effectLst/>
                <a:latin typeface="Arial" panose="020B0604020202020204" pitchFamily="34" charset="0"/>
                <a:cs typeface="Arial" panose="020B0604020202020204" pitchFamily="34" charset="0"/>
                <a:sym typeface="+mn-ea"/>
              </a:rPr>
              <a:t>Comfortable</a:t>
            </a:r>
          </a:p>
        </p:txBody>
      </p:sp>
      <p:sp>
        <p:nvSpPr>
          <p:cNvPr id="10" name="Text Box 9"/>
          <p:cNvSpPr txBox="1"/>
          <p:nvPr/>
        </p:nvSpPr>
        <p:spPr>
          <a:xfrm>
            <a:off x="8442960" y="8001635"/>
            <a:ext cx="10693400" cy="706755"/>
          </a:xfrm>
          <a:prstGeom prst="rect">
            <a:avLst/>
          </a:prstGeom>
          <a:noFill/>
        </p:spPr>
        <p:txBody>
          <a:bodyPr wrap="square" rtlCol="0" anchor="t">
            <a:spAutoFit/>
          </a:bodyPr>
          <a:lstStyle/>
          <a:p>
            <a:r>
              <a:rPr lang="en-US" sz="4000" b="1" dirty="0">
                <a:latin typeface="Arial" panose="020B0604020202020204" pitchFamily="34" charset="0"/>
                <a:cs typeface="Arial" panose="020B0604020202020204" pitchFamily="34" charset="0"/>
                <a:sym typeface="+mn-ea"/>
              </a:rPr>
              <a:t>Design Structure</a:t>
            </a:r>
          </a:p>
        </p:txBody>
      </p:sp>
      <p:grpSp>
        <p:nvGrpSpPr>
          <p:cNvPr id="68" name="Group 67"/>
          <p:cNvGrpSpPr/>
          <p:nvPr/>
        </p:nvGrpSpPr>
        <p:grpSpPr>
          <a:xfrm>
            <a:off x="6437630" y="8226425"/>
            <a:ext cx="1355090" cy="3888740"/>
            <a:chOff x="14489" y="413"/>
            <a:chExt cx="2977" cy="9426"/>
          </a:xfrm>
        </p:grpSpPr>
        <p:pic>
          <p:nvPicPr>
            <p:cNvPr id="65" name="Picture 64" descr="A blue microphone with a white background&#10;&#10;Description automatically generated"/>
            <p:cNvPicPr>
              <a:picLocks noChangeAspect="1"/>
            </p:cNvPicPr>
            <p:nvPr/>
          </p:nvPicPr>
          <p:blipFill>
            <a:blip r:embed="rId10"/>
            <a:stretch>
              <a:fillRect/>
            </a:stretch>
          </p:blipFill>
          <p:spPr>
            <a:xfrm rot="20580000">
              <a:off x="14489" y="413"/>
              <a:ext cx="2977" cy="2977"/>
            </a:xfrm>
            <a:prstGeom prst="rect">
              <a:avLst/>
            </a:prstGeom>
          </p:spPr>
        </p:pic>
        <p:pic>
          <p:nvPicPr>
            <p:cNvPr id="66" name="Picture 65" descr="A red pin on a green and white network&#10;&#10;Description automatically generated"/>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rot="20580000">
              <a:off x="14490" y="3638"/>
              <a:ext cx="2977" cy="2977"/>
            </a:xfrm>
            <a:prstGeom prst="rect">
              <a:avLst/>
            </a:prstGeom>
          </p:spPr>
        </p:pic>
        <p:pic>
          <p:nvPicPr>
            <p:cNvPr id="67" name="Picture 66" descr="A red and white cones with green arrow&#10;&#10;Description automatically generated"/>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rot="20580000">
              <a:off x="14490" y="6863"/>
              <a:ext cx="2977" cy="2977"/>
            </a:xfrm>
            <a:prstGeom prst="rect">
              <a:avLst/>
            </a:prstGeom>
          </p:spPr>
        </p:pic>
      </p:grpSp>
      <p:sp>
        <p:nvSpPr>
          <p:cNvPr id="69" name="Half Frame 68"/>
          <p:cNvSpPr/>
          <p:nvPr/>
        </p:nvSpPr>
        <p:spPr>
          <a:xfrm>
            <a:off x="577215" y="12578080"/>
            <a:ext cx="5168265" cy="1117600"/>
          </a:xfrm>
          <a:prstGeom prst="halfFrame">
            <a:avLst>
              <a:gd name="adj1" fmla="val 16988"/>
              <a:gd name="adj2" fmla="val 17840"/>
            </a:avLst>
          </a:prstGeom>
          <a:gradFill>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 pos="0">
                <a:srgbClr val="FBFB11"/>
              </a:gs>
              <a:gs pos="100000">
                <a:srgbClr val="838309"/>
              </a:gs>
            </a:gsLst>
            <a:lin scaled="0"/>
          </a:gradFill>
        </p:spPr>
        <p:style>
          <a:lnRef idx="2">
            <a:schemeClr val="accent3"/>
          </a:lnRef>
          <a:fillRef idx="2">
            <a:schemeClr val="accent3"/>
          </a:fillRef>
          <a:effectRef idx="0">
            <a:srgbClr val="FFFFFF"/>
          </a:effectRef>
          <a:fontRef idx="minor">
            <a:schemeClr val="dk1"/>
          </a:fontRef>
        </p:style>
        <p:txBody>
          <a:bodyPr rtlCol="0" anchor="ctr"/>
          <a:lstStyle/>
          <a:p>
            <a:pPr algn="ctr"/>
            <a:endParaRPr lang="en-US">
              <a:solidFill>
                <a:schemeClr val="tx1"/>
              </a:solidFill>
            </a:endParaRPr>
          </a:p>
        </p:txBody>
      </p:sp>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TotalTime>
  <Words>485</Words>
  <Application>Microsoft Office PowerPoint</Application>
  <PresentationFormat>Custom</PresentationFormat>
  <Paragraphs>56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Teh Chun Kit</dc:creator>
  <cp:lastModifiedBy>Ng Khai Le</cp:lastModifiedBy>
  <cp:revision>6</cp:revision>
  <dcterms:created xsi:type="dcterms:W3CDTF">2022-11-06T11:49:00Z</dcterms:created>
  <dcterms:modified xsi:type="dcterms:W3CDTF">2024-10-04T03:22:39Z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071EDFE1FC6E44B48258CBA50B18936C_12</vt:lpwstr>
  </property>
  <property fmtid="{D5CDD505-2E9C-101B-9397-08002B2CF9AE}" pid="3" name="KSOProductBuildVer">
    <vt:lpwstr>1033-12.2.0.18283</vt:lpwstr>
  </property>
</Properties>
</file>