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74" r:id="rId5"/>
  </p:sldIdLst>
  <p:sldSz cx="21383625" cy="30275213"/>
  <p:notesSz cx="6858000" cy="9144000"/>
  <p:defaultTextStyle>
    <a:defPPr>
      <a:defRPr lang="en-US"/>
    </a:defPPr>
    <a:lvl1pPr marL="0" algn="l" defTabSz="1475597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1pPr>
    <a:lvl2pPr marL="1475597" algn="l" defTabSz="1475597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2pPr>
    <a:lvl3pPr marL="2951198" algn="l" defTabSz="1475597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3pPr>
    <a:lvl4pPr marL="4426795" algn="l" defTabSz="1475597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4pPr>
    <a:lvl5pPr marL="5902396" algn="l" defTabSz="1475597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5pPr>
    <a:lvl6pPr marL="7377993" algn="l" defTabSz="1475597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6pPr>
    <a:lvl7pPr marL="8853594" algn="l" defTabSz="1475597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7pPr>
    <a:lvl8pPr marL="10329191" algn="l" defTabSz="1475597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8pPr>
    <a:lvl9pPr marL="11804791" algn="l" defTabSz="1475597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735" userDrawn="1">
          <p15:clr>
            <a:srgbClr val="A4A3A4"/>
          </p15:clr>
        </p15:guide>
        <p15:guide id="3" orient="horz" pos="9536" userDrawn="1">
          <p15:clr>
            <a:srgbClr val="A4A3A4"/>
          </p15:clr>
        </p15:guide>
        <p15:guide id="4" pos="11191" userDrawn="1">
          <p15:clr>
            <a:srgbClr val="A4A3A4"/>
          </p15:clr>
        </p15:guide>
        <p15:guide id="5" orient="horz" pos="7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9FF"/>
    <a:srgbClr val="A9DDF3"/>
    <a:srgbClr val="867DE5"/>
    <a:srgbClr val="0078D4"/>
    <a:srgbClr val="1655A0"/>
    <a:srgbClr val="F8F8F8"/>
    <a:srgbClr val="E9E9EB"/>
    <a:srgbClr val="E1E0DE"/>
    <a:srgbClr val="1A327F"/>
    <a:srgbClr val="1B1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35" autoAdjust="0"/>
    <p:restoredTop sz="94667" autoAdjust="0"/>
  </p:normalViewPr>
  <p:slideViewPr>
    <p:cSldViewPr snapToGrid="0" showGuides="1">
      <p:cViewPr>
        <p:scale>
          <a:sx n="33" d="100"/>
          <a:sy n="33" d="100"/>
        </p:scale>
        <p:origin x="245" y="-3907"/>
      </p:cViewPr>
      <p:guideLst>
        <p:guide pos="6735"/>
        <p:guide orient="horz" pos="9536"/>
        <p:guide pos="11191"/>
        <p:guide orient="horz" pos="7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219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7E1F32-670E-42A1-BB79-BE7CF13D3D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952D9F-355D-4E4D-9520-4A19B29476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3F10A-5BE5-4EE5-83A9-FC7FBAB5AC38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D824E-CABD-4018-B1C4-F54DF49C3C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8D1F29-09CA-482E-8686-EEE88BB73D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9D12F-E8AC-48C0-8B1F-BD566648D8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654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27D22-D115-4CF2-BE84-ED8A12B36F7E}" type="datetimeFigureOut">
              <a:rPr lang="en-US" noProof="0" smtClean="0"/>
              <a:t>10/4/2024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36092-2EDF-47BF-99B1-B87430F95B70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3056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51198" rtl="0" eaLnBrk="1" latinLnBrk="0" hangingPunct="1">
      <a:defRPr sz="3874" kern="1200">
        <a:solidFill>
          <a:schemeClr val="tx1"/>
        </a:solidFill>
        <a:latin typeface="+mn-lt"/>
        <a:ea typeface="+mn-ea"/>
        <a:cs typeface="+mn-cs"/>
      </a:defRPr>
    </a:lvl1pPr>
    <a:lvl2pPr marL="1475597" algn="l" defTabSz="2951198" rtl="0" eaLnBrk="1" latinLnBrk="0" hangingPunct="1">
      <a:defRPr sz="3874" kern="1200">
        <a:solidFill>
          <a:schemeClr val="tx1"/>
        </a:solidFill>
        <a:latin typeface="+mn-lt"/>
        <a:ea typeface="+mn-ea"/>
        <a:cs typeface="+mn-cs"/>
      </a:defRPr>
    </a:lvl2pPr>
    <a:lvl3pPr marL="2951198" algn="l" defTabSz="2951198" rtl="0" eaLnBrk="1" latinLnBrk="0" hangingPunct="1">
      <a:defRPr sz="3874" kern="1200">
        <a:solidFill>
          <a:schemeClr val="tx1"/>
        </a:solidFill>
        <a:latin typeface="+mn-lt"/>
        <a:ea typeface="+mn-ea"/>
        <a:cs typeface="+mn-cs"/>
      </a:defRPr>
    </a:lvl3pPr>
    <a:lvl4pPr marL="4426795" algn="l" defTabSz="2951198" rtl="0" eaLnBrk="1" latinLnBrk="0" hangingPunct="1">
      <a:defRPr sz="3874" kern="1200">
        <a:solidFill>
          <a:schemeClr val="tx1"/>
        </a:solidFill>
        <a:latin typeface="+mn-lt"/>
        <a:ea typeface="+mn-ea"/>
        <a:cs typeface="+mn-cs"/>
      </a:defRPr>
    </a:lvl4pPr>
    <a:lvl5pPr marL="5902396" algn="l" defTabSz="2951198" rtl="0" eaLnBrk="1" latinLnBrk="0" hangingPunct="1">
      <a:defRPr sz="3874" kern="1200">
        <a:solidFill>
          <a:schemeClr val="tx1"/>
        </a:solidFill>
        <a:latin typeface="+mn-lt"/>
        <a:ea typeface="+mn-ea"/>
        <a:cs typeface="+mn-cs"/>
      </a:defRPr>
    </a:lvl5pPr>
    <a:lvl6pPr marL="7377993" algn="l" defTabSz="2951198" rtl="0" eaLnBrk="1" latinLnBrk="0" hangingPunct="1">
      <a:defRPr sz="3874" kern="1200">
        <a:solidFill>
          <a:schemeClr val="tx1"/>
        </a:solidFill>
        <a:latin typeface="+mn-lt"/>
        <a:ea typeface="+mn-ea"/>
        <a:cs typeface="+mn-cs"/>
      </a:defRPr>
    </a:lvl6pPr>
    <a:lvl7pPr marL="8853594" algn="l" defTabSz="2951198" rtl="0" eaLnBrk="1" latinLnBrk="0" hangingPunct="1">
      <a:defRPr sz="3874" kern="1200">
        <a:solidFill>
          <a:schemeClr val="tx1"/>
        </a:solidFill>
        <a:latin typeface="+mn-lt"/>
        <a:ea typeface="+mn-ea"/>
        <a:cs typeface="+mn-cs"/>
      </a:defRPr>
    </a:lvl7pPr>
    <a:lvl8pPr marL="10329191" algn="l" defTabSz="2951198" rtl="0" eaLnBrk="1" latinLnBrk="0" hangingPunct="1">
      <a:defRPr sz="3874" kern="1200">
        <a:solidFill>
          <a:schemeClr val="tx1"/>
        </a:solidFill>
        <a:latin typeface="+mn-lt"/>
        <a:ea typeface="+mn-ea"/>
        <a:cs typeface="+mn-cs"/>
      </a:defRPr>
    </a:lvl8pPr>
    <a:lvl9pPr marL="11804791" algn="l" defTabSz="2951198" rtl="0" eaLnBrk="1" latinLnBrk="0" hangingPunct="1">
      <a:defRPr sz="387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36092-2EDF-47BF-99B1-B87430F95B70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8491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 bwMode="blackWhite">
      <p:bgPr>
        <a:gradFill>
          <a:gsLst>
            <a:gs pos="0">
              <a:schemeClr val="accent3"/>
            </a:gs>
            <a:gs pos="100000">
              <a:schemeClr val="accent3"/>
            </a:gs>
            <a:gs pos="89000">
              <a:schemeClr val="accent2">
                <a:lumMod val="60000"/>
                <a:lumOff val="40000"/>
              </a:schemeClr>
            </a:gs>
            <a:gs pos="17000">
              <a:schemeClr val="accent2">
                <a:lumMod val="60000"/>
                <a:lumOff val="40000"/>
              </a:schemeClr>
            </a:gs>
            <a:gs pos="47000">
              <a:schemeClr val="accent2">
                <a:lumMod val="40000"/>
                <a:lumOff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BDA1E0F1-9EB1-81B9-B18A-EFB74DD25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" y="816502"/>
            <a:ext cx="21392970" cy="29523051"/>
            <a:chOff x="-1" y="246606"/>
            <a:chExt cx="6860997" cy="8916825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E12A7D7-5D5B-461C-D9D6-6EC3B6DF3CAA}"/>
                </a:ext>
              </a:extLst>
            </p:cNvPr>
            <p:cNvSpPr/>
            <p:nvPr userDrawn="1"/>
          </p:nvSpPr>
          <p:spPr>
            <a:xfrm>
              <a:off x="-1" y="3817066"/>
              <a:ext cx="4017111" cy="2705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255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61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4D02A96-6E87-8200-0797-6B1889BB2B00}"/>
                </a:ext>
              </a:extLst>
            </p:cNvPr>
            <p:cNvSpPr/>
            <p:nvPr userDrawn="1"/>
          </p:nvSpPr>
          <p:spPr>
            <a:xfrm>
              <a:off x="0" y="6497026"/>
              <a:ext cx="4242216" cy="264697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255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61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D2F25EC-BCDA-5237-F66F-075C722B28F3}"/>
                </a:ext>
              </a:extLst>
            </p:cNvPr>
            <p:cNvSpPr/>
            <p:nvPr userDrawn="1"/>
          </p:nvSpPr>
          <p:spPr>
            <a:xfrm>
              <a:off x="242059" y="246606"/>
              <a:ext cx="6361213" cy="8620075"/>
            </a:xfrm>
            <a:prstGeom prst="rect">
              <a:avLst/>
            </a:prstGeom>
            <a:noFill/>
            <a:ln w="9525" cmpd="sng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255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61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405BBA1-4547-7E7B-831A-AD3646803B5F}"/>
                </a:ext>
              </a:extLst>
            </p:cNvPr>
            <p:cNvSpPr/>
            <p:nvPr userDrawn="1"/>
          </p:nvSpPr>
          <p:spPr>
            <a:xfrm rot="10800000">
              <a:off x="3799320" y="4223374"/>
              <a:ext cx="3061676" cy="492970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255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61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D59945C-3690-B61E-2E73-76FBA140BC75}"/>
                </a:ext>
              </a:extLst>
            </p:cNvPr>
            <p:cNvSpPr/>
            <p:nvPr userDrawn="1"/>
          </p:nvSpPr>
          <p:spPr>
            <a:xfrm>
              <a:off x="-1" y="3814807"/>
              <a:ext cx="239495" cy="268221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255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61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EECB91E-C67D-CB61-9676-064964DA6F42}"/>
                </a:ext>
              </a:extLst>
            </p:cNvPr>
            <p:cNvSpPr/>
            <p:nvPr userDrawn="1"/>
          </p:nvSpPr>
          <p:spPr>
            <a:xfrm rot="5400000">
              <a:off x="2559107" y="7902772"/>
              <a:ext cx="277319" cy="220513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255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61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A99F5F8-915D-F942-92DC-2D955250192E}"/>
                </a:ext>
              </a:extLst>
            </p:cNvPr>
            <p:cNvCxnSpPr/>
            <p:nvPr userDrawn="1"/>
          </p:nvCxnSpPr>
          <p:spPr>
            <a:xfrm>
              <a:off x="239494" y="3742500"/>
              <a:ext cx="3777616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0015AAC-BD63-DE50-7C65-2E6A19572092}"/>
                </a:ext>
              </a:extLst>
            </p:cNvPr>
            <p:cNvSpPr/>
            <p:nvPr userDrawn="1"/>
          </p:nvSpPr>
          <p:spPr>
            <a:xfrm rot="10800000">
              <a:off x="3802838" y="4251018"/>
              <a:ext cx="3055162" cy="4912413"/>
            </a:xfrm>
            <a:prstGeom prst="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  <a:alpha val="35000"/>
                  </a:schemeClr>
                </a:gs>
                <a:gs pos="100000">
                  <a:schemeClr val="accent2">
                    <a:lumMod val="20000"/>
                    <a:lumOff val="80000"/>
                    <a:alpha val="43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255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61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43B577A-972C-6CD0-6CCC-0BC2B13F3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6756" y="25277313"/>
            <a:ext cx="994505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8">
            <a:extLst>
              <a:ext uri="{FF2B5EF4-FFF2-40B4-BE49-F238E27FC236}">
                <a16:creationId xmlns:a16="http://schemas.microsoft.com/office/drawing/2014/main" id="{CF5BE93F-A649-42C8-AEBD-2B75A390FA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2715" y="9454683"/>
            <a:ext cx="12264815" cy="2810662"/>
          </a:xfrm>
        </p:spPr>
        <p:txBody>
          <a:bodyPr lIns="45720" tIns="0" rIns="0" bIns="0">
            <a:noAutofit/>
          </a:bodyPr>
          <a:lstStyle>
            <a:lvl1pPr algn="l">
              <a:defRPr sz="22450" b="1" cap="all" spc="-93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ru-RU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2B21ACF-7491-DC3A-1190-D697162F40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2712" y="1589013"/>
            <a:ext cx="18291730" cy="732091"/>
          </a:xfrm>
        </p:spPr>
        <p:txBody>
          <a:bodyPr>
            <a:noAutofit/>
          </a:bodyPr>
          <a:lstStyle>
            <a:lvl1pPr marL="0" indent="0">
              <a:buNone/>
              <a:defRPr sz="2806" b="1" cap="all" baseline="0">
                <a:solidFill>
                  <a:schemeClr val="bg1"/>
                </a:solidFill>
              </a:defRPr>
            </a:lvl1pPr>
            <a:lvl2pPr marL="1069196" indent="0">
              <a:buNone/>
              <a:defRPr>
                <a:solidFill>
                  <a:schemeClr val="bg1"/>
                </a:solidFill>
              </a:defRPr>
            </a:lvl2pPr>
            <a:lvl3pPr marL="2138393" indent="0">
              <a:buNone/>
              <a:defRPr>
                <a:solidFill>
                  <a:schemeClr val="bg1"/>
                </a:solidFill>
              </a:defRPr>
            </a:lvl3pPr>
            <a:lvl4pPr marL="3207589" indent="0">
              <a:buNone/>
              <a:defRPr>
                <a:solidFill>
                  <a:schemeClr val="bg1"/>
                </a:solidFill>
              </a:defRPr>
            </a:lvl4pPr>
            <a:lvl5pPr marL="427678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1AC6248-5D4B-21C4-C649-8DF18D8CB3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2716" y="2462387"/>
            <a:ext cx="18291727" cy="4531435"/>
          </a:xfrm>
        </p:spPr>
        <p:txBody>
          <a:bodyPr numCol="2" spcCol="365760">
            <a:noAutofit/>
          </a:bodyPr>
          <a:lstStyle>
            <a:lvl1pPr marL="0" indent="0">
              <a:lnSpc>
                <a:spcPct val="120000"/>
              </a:lnSpc>
              <a:buNone/>
              <a:defRPr sz="2806" b="0" cap="none" baseline="0">
                <a:solidFill>
                  <a:schemeClr val="bg1"/>
                </a:solidFill>
              </a:defRPr>
            </a:lvl1pPr>
            <a:lvl2pPr marL="1069196" indent="0">
              <a:buNone/>
              <a:defRPr>
                <a:solidFill>
                  <a:schemeClr val="bg1"/>
                </a:solidFill>
              </a:defRPr>
            </a:lvl2pPr>
            <a:lvl3pPr marL="2138393" indent="0">
              <a:buNone/>
              <a:defRPr>
                <a:solidFill>
                  <a:schemeClr val="bg1"/>
                </a:solidFill>
              </a:defRPr>
            </a:lvl3pPr>
            <a:lvl4pPr marL="3207589" indent="0">
              <a:buNone/>
              <a:defRPr>
                <a:solidFill>
                  <a:schemeClr val="bg1"/>
                </a:solidFill>
              </a:defRPr>
            </a:lvl4pPr>
            <a:lvl5pPr marL="427678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9E3986-992C-6CD7-1944-6E33BB066E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2715" y="8151831"/>
            <a:ext cx="12262620" cy="1302857"/>
          </a:xfrm>
        </p:spPr>
        <p:txBody>
          <a:bodyPr>
            <a:normAutofit/>
          </a:bodyPr>
          <a:lstStyle>
            <a:lvl1pPr marL="0" indent="0">
              <a:buNone/>
              <a:defRPr sz="7483" b="1" cap="all" baseline="0">
                <a:solidFill>
                  <a:schemeClr val="bg1"/>
                </a:solidFill>
              </a:defRPr>
            </a:lvl1pPr>
            <a:lvl2pPr marL="1069196" indent="0">
              <a:buNone/>
              <a:defRPr>
                <a:solidFill>
                  <a:schemeClr val="bg1"/>
                </a:solidFill>
              </a:defRPr>
            </a:lvl2pPr>
            <a:lvl3pPr marL="2138393" indent="0">
              <a:buNone/>
              <a:defRPr>
                <a:solidFill>
                  <a:schemeClr val="bg1"/>
                </a:solidFill>
              </a:defRPr>
            </a:lvl3pPr>
            <a:lvl4pPr marL="3207589" indent="0">
              <a:buNone/>
              <a:defRPr>
                <a:solidFill>
                  <a:schemeClr val="bg1"/>
                </a:solidFill>
              </a:defRPr>
            </a:lvl4pPr>
            <a:lvl5pPr marL="427678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71F4B94-F934-E5D5-81C9-1E4DD8BCBD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2713" y="13637575"/>
            <a:ext cx="9540486" cy="2465301"/>
          </a:xfrm>
        </p:spPr>
        <p:txBody>
          <a:bodyPr>
            <a:normAutofit/>
          </a:bodyPr>
          <a:lstStyle>
            <a:lvl1pPr marL="0" indent="0">
              <a:buNone/>
              <a:defRPr sz="7483" b="1" cap="all" baseline="0">
                <a:solidFill>
                  <a:schemeClr val="accent2"/>
                </a:solidFill>
              </a:defRPr>
            </a:lvl1pPr>
            <a:lvl2pPr marL="1069196" indent="0">
              <a:buNone/>
              <a:defRPr>
                <a:solidFill>
                  <a:schemeClr val="bg1"/>
                </a:solidFill>
              </a:defRPr>
            </a:lvl2pPr>
            <a:lvl3pPr marL="2138393" indent="0">
              <a:buNone/>
              <a:defRPr>
                <a:solidFill>
                  <a:schemeClr val="bg1"/>
                </a:solidFill>
              </a:defRPr>
            </a:lvl3pPr>
            <a:lvl4pPr marL="3207589" indent="0">
              <a:buNone/>
              <a:defRPr>
                <a:solidFill>
                  <a:schemeClr val="bg1"/>
                </a:solidFill>
              </a:defRPr>
            </a:lvl4pPr>
            <a:lvl5pPr marL="427678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EF96BA-CB02-3A6C-D777-434E315AED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2712" y="16349751"/>
            <a:ext cx="9540489" cy="4701617"/>
          </a:xfrm>
        </p:spPr>
        <p:txBody>
          <a:bodyPr numCol="1" spcCol="0">
            <a:noAutofit/>
          </a:bodyPr>
          <a:lstStyle>
            <a:lvl1pPr marL="0" indent="0">
              <a:lnSpc>
                <a:spcPct val="120000"/>
              </a:lnSpc>
              <a:buNone/>
              <a:defRPr sz="2806" b="0" cap="none" baseline="0">
                <a:solidFill>
                  <a:schemeClr val="accent3"/>
                </a:solidFill>
              </a:defRPr>
            </a:lvl1pPr>
            <a:lvl2pPr marL="1069196" indent="0">
              <a:buNone/>
              <a:defRPr>
                <a:solidFill>
                  <a:schemeClr val="bg1"/>
                </a:solidFill>
              </a:defRPr>
            </a:lvl2pPr>
            <a:lvl3pPr marL="2138393" indent="0">
              <a:buNone/>
              <a:defRPr>
                <a:solidFill>
                  <a:schemeClr val="bg1"/>
                </a:solidFill>
              </a:defRPr>
            </a:lvl3pPr>
            <a:lvl4pPr marL="3207589" indent="0">
              <a:buNone/>
              <a:defRPr>
                <a:solidFill>
                  <a:schemeClr val="bg1"/>
                </a:solidFill>
              </a:defRPr>
            </a:lvl4pPr>
            <a:lvl5pPr marL="427678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489C961C-84B2-29BB-1813-C4FEE0D413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60479" y="22523315"/>
            <a:ext cx="3159226" cy="1581483"/>
          </a:xfrm>
        </p:spPr>
        <p:txBody>
          <a:bodyPr lIns="45720" tIns="45720" rIns="0" bIns="0" anchor="t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1225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1069196" indent="0">
              <a:buNone/>
              <a:defRPr sz="3742">
                <a:solidFill>
                  <a:schemeClr val="bg1"/>
                </a:solidFill>
              </a:defRPr>
            </a:lvl2pPr>
            <a:lvl3pPr marL="2138393" indent="0">
              <a:buNone/>
              <a:defRPr sz="3742">
                <a:solidFill>
                  <a:schemeClr val="bg1"/>
                </a:solidFill>
              </a:defRPr>
            </a:lvl3pPr>
            <a:lvl4pPr marL="3207589" indent="0">
              <a:buNone/>
              <a:defRPr sz="3742">
                <a:solidFill>
                  <a:schemeClr val="bg1"/>
                </a:solidFill>
              </a:defRPr>
            </a:lvl4pPr>
            <a:lvl5pPr marL="4276786" indent="0">
              <a:buNone/>
              <a:defRPr sz="374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4C9B1699-0849-DD97-D708-2F453A4CC2A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27951" y="22523318"/>
            <a:ext cx="5863865" cy="1581483"/>
          </a:xfrm>
        </p:spPr>
        <p:txBody>
          <a:bodyPr lIns="45720" tIns="45720" rIns="0" bIns="0" numCol="1" spc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6" b="0" cap="none" baseline="0">
                <a:solidFill>
                  <a:schemeClr val="bg1"/>
                </a:solidFill>
              </a:defRPr>
            </a:lvl1pPr>
            <a:lvl2pPr marL="1069196" indent="0">
              <a:buNone/>
              <a:defRPr>
                <a:solidFill>
                  <a:schemeClr val="bg1"/>
                </a:solidFill>
              </a:defRPr>
            </a:lvl2pPr>
            <a:lvl3pPr marL="2138393" indent="0">
              <a:buNone/>
              <a:defRPr>
                <a:solidFill>
                  <a:schemeClr val="bg1"/>
                </a:solidFill>
              </a:defRPr>
            </a:lvl3pPr>
            <a:lvl4pPr marL="3207589" indent="0">
              <a:buNone/>
              <a:defRPr>
                <a:solidFill>
                  <a:schemeClr val="bg1"/>
                </a:solidFill>
              </a:defRPr>
            </a:lvl4pPr>
            <a:lvl5pPr marL="427678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630947D9-96DD-1602-140E-E21DB2DCA1F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60479" y="26166229"/>
            <a:ext cx="3159226" cy="2284027"/>
          </a:xfrm>
        </p:spPr>
        <p:txBody>
          <a:bodyPr lIns="45720" tIns="45720" rIns="0" bIns="0" anchor="t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1225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1069196" indent="0">
              <a:buNone/>
              <a:defRPr sz="3742">
                <a:solidFill>
                  <a:schemeClr val="bg1"/>
                </a:solidFill>
              </a:defRPr>
            </a:lvl2pPr>
            <a:lvl3pPr marL="2138393" indent="0">
              <a:buNone/>
              <a:defRPr sz="3742">
                <a:solidFill>
                  <a:schemeClr val="bg1"/>
                </a:solidFill>
              </a:defRPr>
            </a:lvl3pPr>
            <a:lvl4pPr marL="3207589" indent="0">
              <a:buNone/>
              <a:defRPr sz="3742">
                <a:solidFill>
                  <a:schemeClr val="bg1"/>
                </a:solidFill>
              </a:defRPr>
            </a:lvl4pPr>
            <a:lvl5pPr marL="4276786" indent="0">
              <a:buNone/>
              <a:defRPr sz="374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DE35DF4C-C84C-8044-B3DD-71BC86A9363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27951" y="26166232"/>
            <a:ext cx="5863865" cy="2284027"/>
          </a:xfrm>
        </p:spPr>
        <p:txBody>
          <a:bodyPr lIns="45720" tIns="45720" rIns="0" bIns="0" numCol="1" spcCol="0" anchor="t">
            <a:noAutofit/>
          </a:bodyPr>
          <a:lstStyle>
            <a:lvl1pPr marL="0" indent="0">
              <a:buNone/>
              <a:defRPr sz="2806" b="0" cap="none" baseline="0">
                <a:solidFill>
                  <a:schemeClr val="bg1"/>
                </a:solidFill>
              </a:defRPr>
            </a:lvl1pPr>
            <a:lvl2pPr marL="1069196" indent="0">
              <a:buNone/>
              <a:defRPr>
                <a:solidFill>
                  <a:schemeClr val="bg1"/>
                </a:solidFill>
              </a:defRPr>
            </a:lvl2pPr>
            <a:lvl3pPr marL="2138393" indent="0">
              <a:buNone/>
              <a:defRPr>
                <a:solidFill>
                  <a:schemeClr val="bg1"/>
                </a:solidFill>
              </a:defRPr>
            </a:lvl3pPr>
            <a:lvl4pPr marL="3207589" indent="0">
              <a:buNone/>
              <a:defRPr>
                <a:solidFill>
                  <a:schemeClr val="bg1"/>
                </a:solidFill>
              </a:defRPr>
            </a:lvl4pPr>
            <a:lvl5pPr marL="427678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C7D5F4B-E7E3-EF19-328D-252D7E1FB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720547">
            <a:off x="13733919" y="7613773"/>
            <a:ext cx="5822194" cy="5457040"/>
            <a:chOff x="8187137" y="3882549"/>
            <a:chExt cx="1289259" cy="1283151"/>
          </a:xfrm>
        </p:grpSpPr>
        <p:sp>
          <p:nvSpPr>
            <p:cNvPr id="70" name="Oval 69" descr="decorative elemenets">
              <a:extLst>
                <a:ext uri="{FF2B5EF4-FFF2-40B4-BE49-F238E27FC236}">
                  <a16:creationId xmlns:a16="http://schemas.microsoft.com/office/drawing/2014/main" id="{C32D8DAF-AF41-7093-BCFE-CDC771A494E5}"/>
                </a:ext>
              </a:extLst>
            </p:cNvPr>
            <p:cNvSpPr/>
            <p:nvPr/>
          </p:nvSpPr>
          <p:spPr>
            <a:xfrm rot="5400000">
              <a:off x="8240728" y="3934634"/>
              <a:ext cx="1171466" cy="117146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255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1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71" name="Text Placeholder 19">
              <a:extLst>
                <a:ext uri="{FF2B5EF4-FFF2-40B4-BE49-F238E27FC236}">
                  <a16:creationId xmlns:a16="http://schemas.microsoft.com/office/drawing/2014/main" id="{1EE29F0B-F485-EC27-CD47-2BAB7508228E}"/>
                </a:ext>
              </a:extLst>
            </p:cNvPr>
            <p:cNvSpPr txBox="1">
              <a:spLocks/>
            </p:cNvSpPr>
            <p:nvPr/>
          </p:nvSpPr>
          <p:spPr>
            <a:xfrm rot="5400000">
              <a:off x="8467256" y="4144112"/>
              <a:ext cx="748304" cy="754701"/>
            </a:xfrm>
            <a:prstGeom prst="ellipse">
              <a:avLst/>
            </a:prstGeom>
            <a:solidFill>
              <a:schemeClr val="accent2"/>
            </a:solidFill>
          </p:spPr>
          <p:txBody>
            <a:bodyPr lIns="0" tIns="0" rIns="0" bIns="0" anchor="ctr" anchorCtr="0">
              <a:noAutofit/>
            </a:bodyPr>
            <a:lstStyle>
              <a:lvl1pPr marL="0" indent="0" algn="ctr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38393" rtl="0" eaLnBrk="1" fontAlgn="auto" latinLnBrk="0" hangingPunct="1">
                <a:lnSpc>
                  <a:spcPct val="90000"/>
                </a:lnSpc>
                <a:spcBef>
                  <a:spcPts val="2339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561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72" name="Graphic 330" descr="decorative elemenets">
              <a:extLst>
                <a:ext uri="{FF2B5EF4-FFF2-40B4-BE49-F238E27FC236}">
                  <a16:creationId xmlns:a16="http://schemas.microsoft.com/office/drawing/2014/main" id="{C3C7E9CD-F872-EB09-E299-1B2E056471DB}"/>
                </a:ext>
              </a:extLst>
            </p:cNvPr>
            <p:cNvSpPr/>
            <p:nvPr/>
          </p:nvSpPr>
          <p:spPr>
            <a:xfrm rot="5400000">
              <a:off x="8190191" y="3879495"/>
              <a:ext cx="1283151" cy="1289259"/>
            </a:xfrm>
            <a:custGeom>
              <a:avLst/>
              <a:gdLst>
                <a:gd name="connsiteX0" fmla="*/ 426406 w 857549"/>
                <a:gd name="connsiteY0" fmla="*/ 861632 h 861631"/>
                <a:gd name="connsiteX1" fmla="*/ 0 w 857549"/>
                <a:gd name="connsiteY1" fmla="*/ 493945 h 861631"/>
                <a:gd name="connsiteX2" fmla="*/ 82485 w 857549"/>
                <a:gd name="connsiteY2" fmla="*/ 481362 h 861631"/>
                <a:gd name="connsiteX3" fmla="*/ 478133 w 857549"/>
                <a:gd name="connsiteY3" fmla="*/ 774953 h 861631"/>
                <a:gd name="connsiteX4" fmla="*/ 768928 w 857549"/>
                <a:gd name="connsiteY4" fmla="*/ 379305 h 861631"/>
                <a:gd name="connsiteX5" fmla="*/ 631919 w 857549"/>
                <a:gd name="connsiteY5" fmla="*/ 151422 h 861631"/>
                <a:gd name="connsiteX6" fmla="*/ 374678 w 857549"/>
                <a:gd name="connsiteY6" fmla="*/ 87112 h 861631"/>
                <a:gd name="connsiteX7" fmla="*/ 362095 w 857549"/>
                <a:gd name="connsiteY7" fmla="*/ 4627 h 861631"/>
                <a:gd name="connsiteX8" fmla="*/ 682249 w 857549"/>
                <a:gd name="connsiteY8" fmla="*/ 84316 h 861631"/>
                <a:gd name="connsiteX9" fmla="*/ 852811 w 857549"/>
                <a:gd name="connsiteY9" fmla="*/ 368120 h 861631"/>
                <a:gd name="connsiteX10" fmla="*/ 490716 w 857549"/>
                <a:gd name="connsiteY10" fmla="*/ 857438 h 861631"/>
                <a:gd name="connsiteX11" fmla="*/ 426406 w 857549"/>
                <a:gd name="connsiteY11" fmla="*/ 861632 h 86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549" h="861631">
                  <a:moveTo>
                    <a:pt x="426406" y="861632"/>
                  </a:moveTo>
                  <a:cubicBezTo>
                    <a:pt x="216698" y="861632"/>
                    <a:pt x="32155" y="707846"/>
                    <a:pt x="0" y="493945"/>
                  </a:cubicBezTo>
                  <a:lnTo>
                    <a:pt x="82485" y="481362"/>
                  </a:lnTo>
                  <a:cubicBezTo>
                    <a:pt x="111844" y="671497"/>
                    <a:pt x="287998" y="802914"/>
                    <a:pt x="478133" y="774953"/>
                  </a:cubicBezTo>
                  <a:cubicBezTo>
                    <a:pt x="666870" y="745594"/>
                    <a:pt x="796889" y="569439"/>
                    <a:pt x="768928" y="379305"/>
                  </a:cubicBezTo>
                  <a:cubicBezTo>
                    <a:pt x="754947" y="287033"/>
                    <a:pt x="706016" y="207344"/>
                    <a:pt x="631919" y="151422"/>
                  </a:cubicBezTo>
                  <a:cubicBezTo>
                    <a:pt x="557822" y="96898"/>
                    <a:pt x="465551" y="73132"/>
                    <a:pt x="374678" y="87112"/>
                  </a:cubicBezTo>
                  <a:lnTo>
                    <a:pt x="362095" y="4627"/>
                  </a:lnTo>
                  <a:cubicBezTo>
                    <a:pt x="476735" y="-12149"/>
                    <a:pt x="589977" y="17210"/>
                    <a:pt x="682249" y="84316"/>
                  </a:cubicBezTo>
                  <a:cubicBezTo>
                    <a:pt x="774520" y="151422"/>
                    <a:pt x="834636" y="253480"/>
                    <a:pt x="852811" y="368120"/>
                  </a:cubicBezTo>
                  <a:cubicBezTo>
                    <a:pt x="887762" y="602993"/>
                    <a:pt x="725588" y="822486"/>
                    <a:pt x="490716" y="857438"/>
                  </a:cubicBezTo>
                  <a:cubicBezTo>
                    <a:pt x="468347" y="860234"/>
                    <a:pt x="447376" y="861632"/>
                    <a:pt x="426406" y="86163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38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4255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613" b="0" i="0" u="none" strike="noStrike" kern="1200" cap="none" spc="0" normalizeH="0" baseline="0" noProof="0" dirty="0">
                <a:ln>
                  <a:noFill/>
                </a:ln>
                <a:solidFill>
                  <a:srgbClr val="0071BC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sp>
        <p:nvSpPr>
          <p:cNvPr id="74" name="Picture Placeholder 73">
            <a:extLst>
              <a:ext uri="{FF2B5EF4-FFF2-40B4-BE49-F238E27FC236}">
                <a16:creationId xmlns:a16="http://schemas.microsoft.com/office/drawing/2014/main" id="{083EFF7F-FD0F-5EE9-05C3-133C7D4D9C5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5458153" y="9361682"/>
            <a:ext cx="2280920" cy="18165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74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AA0D210-9010-2212-5E24-961780308D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848112" y="13977441"/>
            <a:ext cx="9546482" cy="3471174"/>
          </a:xfrm>
          <a:solidFill>
            <a:schemeClr val="accent3"/>
          </a:solidFill>
        </p:spPr>
        <p:txBody>
          <a:bodyPr t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483" b="1" cap="all" baseline="0">
                <a:solidFill>
                  <a:schemeClr val="bg1"/>
                </a:solidFill>
              </a:defRPr>
            </a:lvl1pPr>
            <a:lvl2pPr marL="1069196" indent="0">
              <a:buNone/>
              <a:defRPr>
                <a:solidFill>
                  <a:schemeClr val="bg1"/>
                </a:solidFill>
              </a:defRPr>
            </a:lvl2pPr>
            <a:lvl3pPr marL="2138393" indent="0">
              <a:buNone/>
              <a:defRPr>
                <a:solidFill>
                  <a:schemeClr val="bg1"/>
                </a:solidFill>
              </a:defRPr>
            </a:lvl3pPr>
            <a:lvl4pPr marL="3207589" indent="0">
              <a:buNone/>
              <a:defRPr>
                <a:solidFill>
                  <a:schemeClr val="bg1"/>
                </a:solidFill>
              </a:defRPr>
            </a:lvl4pPr>
            <a:lvl5pPr marL="427678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1E6B397-7D62-9BDE-4288-EBE1412E57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07045" y="18407331"/>
            <a:ext cx="3706495" cy="686619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6" b="1" cap="all" baseline="0">
                <a:solidFill>
                  <a:schemeClr val="accent3"/>
                </a:solidFill>
              </a:defRPr>
            </a:lvl1pPr>
            <a:lvl2pPr marL="1069196" indent="0">
              <a:buNone/>
              <a:defRPr>
                <a:solidFill>
                  <a:schemeClr val="bg1"/>
                </a:solidFill>
              </a:defRPr>
            </a:lvl2pPr>
            <a:lvl3pPr marL="2138393" indent="0">
              <a:buNone/>
              <a:defRPr>
                <a:solidFill>
                  <a:schemeClr val="bg1"/>
                </a:solidFill>
              </a:defRPr>
            </a:lvl3pPr>
            <a:lvl4pPr marL="3207589" indent="0">
              <a:buNone/>
              <a:defRPr>
                <a:solidFill>
                  <a:schemeClr val="bg1"/>
                </a:solidFill>
              </a:defRPr>
            </a:lvl4pPr>
            <a:lvl5pPr marL="427678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B385AC3-C1A7-8123-B279-053FC760C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526776" y="19469218"/>
            <a:ext cx="1278584" cy="13522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119" dirty="0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EAEE5B20-E157-D4E2-0CB9-0F148BD77C3A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2738395" y="19678779"/>
            <a:ext cx="855345" cy="908256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559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987201C-8111-3FE9-C8A6-058665109A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900401" y="19473271"/>
            <a:ext cx="2285959" cy="1319286"/>
          </a:xfrm>
        </p:spPr>
        <p:txBody>
          <a:bodyPr lIns="45720" rIns="0" anchor="ctr">
            <a:noAutofit/>
          </a:bodyPr>
          <a:lstStyle>
            <a:lvl1pPr marL="0" indent="0" algn="ctr">
              <a:buNone/>
              <a:defRPr sz="5613" cap="all" baseline="0">
                <a:solidFill>
                  <a:schemeClr val="bg1"/>
                </a:solidFill>
              </a:defRPr>
            </a:lvl1pPr>
            <a:lvl2pPr marL="1069196" indent="0">
              <a:buNone/>
              <a:defRPr sz="3742">
                <a:solidFill>
                  <a:schemeClr val="bg1"/>
                </a:solidFill>
              </a:defRPr>
            </a:lvl2pPr>
            <a:lvl3pPr marL="2138393" indent="0">
              <a:buNone/>
              <a:defRPr sz="3742">
                <a:solidFill>
                  <a:schemeClr val="bg1"/>
                </a:solidFill>
              </a:defRPr>
            </a:lvl3pPr>
            <a:lvl4pPr marL="3207589" indent="0">
              <a:buNone/>
              <a:defRPr sz="3742">
                <a:solidFill>
                  <a:schemeClr val="bg1"/>
                </a:solidFill>
              </a:defRPr>
            </a:lvl4pPr>
            <a:lvl5pPr marL="4276786" indent="0">
              <a:buNone/>
              <a:defRPr sz="374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F7ACE20-969A-ED9A-3095-FF3D5FF275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994937" y="18407331"/>
            <a:ext cx="3706495" cy="686619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6" b="1" cap="all" baseline="0">
                <a:solidFill>
                  <a:schemeClr val="accent3"/>
                </a:solidFill>
              </a:defRPr>
            </a:lvl1pPr>
            <a:lvl2pPr marL="1069196" indent="0">
              <a:buNone/>
              <a:defRPr>
                <a:solidFill>
                  <a:schemeClr val="bg1"/>
                </a:solidFill>
              </a:defRPr>
            </a:lvl2pPr>
            <a:lvl3pPr marL="2138393" indent="0">
              <a:buNone/>
              <a:defRPr>
                <a:solidFill>
                  <a:schemeClr val="bg1"/>
                </a:solidFill>
              </a:defRPr>
            </a:lvl3pPr>
            <a:lvl4pPr marL="3207589" indent="0">
              <a:buNone/>
              <a:defRPr>
                <a:solidFill>
                  <a:schemeClr val="bg1"/>
                </a:solidFill>
              </a:defRPr>
            </a:lvl4pPr>
            <a:lvl5pPr marL="427678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A9AA533-67EF-C0A7-F180-F6B1AB10C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026841" y="19469218"/>
            <a:ext cx="1278584" cy="13522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119" dirty="0"/>
          </a:p>
        </p:txBody>
      </p:sp>
      <p:sp>
        <p:nvSpPr>
          <p:cNvPr id="53" name="Picture Placeholder 51">
            <a:extLst>
              <a:ext uri="{FF2B5EF4-FFF2-40B4-BE49-F238E27FC236}">
                <a16:creationId xmlns:a16="http://schemas.microsoft.com/office/drawing/2014/main" id="{34F82E74-A859-2247-ECC6-2238BB95BE4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7238460" y="19699198"/>
            <a:ext cx="855345" cy="908256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559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FDEB9577-D050-692B-56DD-C848D7AE53A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455093" y="19473266"/>
            <a:ext cx="2235792" cy="1036529"/>
          </a:xfrm>
        </p:spPr>
        <p:txBody>
          <a:bodyPr lIns="45720" rIns="0" anchor="ctr">
            <a:noAutofit/>
          </a:bodyPr>
          <a:lstStyle>
            <a:lvl1pPr marL="0" indent="0" algn="ctr">
              <a:buNone/>
              <a:defRPr sz="5613">
                <a:solidFill>
                  <a:schemeClr val="bg1"/>
                </a:solidFill>
              </a:defRPr>
            </a:lvl1pPr>
            <a:lvl2pPr marL="1069196" indent="0">
              <a:buNone/>
              <a:defRPr sz="3742">
                <a:solidFill>
                  <a:schemeClr val="bg1"/>
                </a:solidFill>
              </a:defRPr>
            </a:lvl2pPr>
            <a:lvl3pPr marL="2138393" indent="0">
              <a:buNone/>
              <a:defRPr sz="3742">
                <a:solidFill>
                  <a:schemeClr val="bg1"/>
                </a:solidFill>
              </a:defRPr>
            </a:lvl3pPr>
            <a:lvl4pPr marL="3207589" indent="0">
              <a:buNone/>
              <a:defRPr sz="3742">
                <a:solidFill>
                  <a:schemeClr val="bg1"/>
                </a:solidFill>
              </a:defRPr>
            </a:lvl4pPr>
            <a:lvl5pPr marL="4276786" indent="0">
              <a:buNone/>
              <a:defRPr sz="374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F7007D79-C189-97E5-0739-5AC5B1448C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455093" y="20367388"/>
            <a:ext cx="2235792" cy="586824"/>
          </a:xfrm>
        </p:spPr>
        <p:txBody>
          <a:bodyPr lIns="45720" tIns="0" rIns="0" bIns="0" anchor="t">
            <a:noAutofit/>
          </a:bodyPr>
          <a:lstStyle>
            <a:lvl1pPr marL="0" indent="0" algn="ctr">
              <a:buNone/>
              <a:defRPr sz="2806" cap="all" baseline="0">
                <a:solidFill>
                  <a:schemeClr val="bg1"/>
                </a:solidFill>
              </a:defRPr>
            </a:lvl1pPr>
            <a:lvl2pPr marL="1069196" indent="0">
              <a:buNone/>
              <a:defRPr sz="3742">
                <a:solidFill>
                  <a:schemeClr val="bg1"/>
                </a:solidFill>
              </a:defRPr>
            </a:lvl2pPr>
            <a:lvl3pPr marL="2138393" indent="0">
              <a:buNone/>
              <a:defRPr sz="3742">
                <a:solidFill>
                  <a:schemeClr val="bg1"/>
                </a:solidFill>
              </a:defRPr>
            </a:lvl3pPr>
            <a:lvl4pPr marL="3207589" indent="0">
              <a:buNone/>
              <a:defRPr sz="3742">
                <a:solidFill>
                  <a:schemeClr val="bg1"/>
                </a:solidFill>
              </a:defRPr>
            </a:lvl4pPr>
            <a:lvl5pPr marL="4276786" indent="0">
              <a:buNone/>
              <a:defRPr sz="374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5AA8CE3-3C48-B5D6-97CC-9CD521E5DA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07045" y="22370066"/>
            <a:ext cx="3706495" cy="686619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6" b="1" cap="all" baseline="0">
                <a:solidFill>
                  <a:schemeClr val="accent3"/>
                </a:solidFill>
              </a:defRPr>
            </a:lvl1pPr>
            <a:lvl2pPr marL="1069196" indent="0">
              <a:buNone/>
              <a:defRPr>
                <a:solidFill>
                  <a:schemeClr val="bg1"/>
                </a:solidFill>
              </a:defRPr>
            </a:lvl2pPr>
            <a:lvl3pPr marL="2138393" indent="0">
              <a:buNone/>
              <a:defRPr>
                <a:solidFill>
                  <a:schemeClr val="bg1"/>
                </a:solidFill>
              </a:defRPr>
            </a:lvl3pPr>
            <a:lvl4pPr marL="3207589" indent="0">
              <a:buNone/>
              <a:defRPr>
                <a:solidFill>
                  <a:schemeClr val="bg1"/>
                </a:solidFill>
              </a:defRPr>
            </a:lvl4pPr>
            <a:lvl5pPr marL="427678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EA93403-16A3-D9B3-2146-50560770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526776" y="23421481"/>
            <a:ext cx="1278584" cy="13522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119" dirty="0"/>
          </a:p>
        </p:txBody>
      </p:sp>
      <p:sp>
        <p:nvSpPr>
          <p:cNvPr id="54" name="Picture Placeholder 51">
            <a:extLst>
              <a:ext uri="{FF2B5EF4-FFF2-40B4-BE49-F238E27FC236}">
                <a16:creationId xmlns:a16="http://schemas.microsoft.com/office/drawing/2014/main" id="{6B59AE77-9F38-6295-5AEB-09BEC132A77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2738395" y="23636896"/>
            <a:ext cx="855345" cy="908256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559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B702EF13-9C70-477B-8CA9-C0B100429A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900401" y="23320562"/>
            <a:ext cx="2285959" cy="1036529"/>
          </a:xfrm>
        </p:spPr>
        <p:txBody>
          <a:bodyPr lIns="45720" rIns="0" anchor="ctr">
            <a:noAutofit/>
          </a:bodyPr>
          <a:lstStyle>
            <a:lvl1pPr marL="0" indent="0" algn="ctr">
              <a:buNone/>
              <a:defRPr sz="5613">
                <a:solidFill>
                  <a:schemeClr val="bg1"/>
                </a:solidFill>
              </a:defRPr>
            </a:lvl1pPr>
            <a:lvl2pPr marL="1069196" indent="0">
              <a:buNone/>
              <a:defRPr sz="3742">
                <a:solidFill>
                  <a:schemeClr val="bg1"/>
                </a:solidFill>
              </a:defRPr>
            </a:lvl2pPr>
            <a:lvl3pPr marL="2138393" indent="0">
              <a:buNone/>
              <a:defRPr sz="3742">
                <a:solidFill>
                  <a:schemeClr val="bg1"/>
                </a:solidFill>
              </a:defRPr>
            </a:lvl3pPr>
            <a:lvl4pPr marL="3207589" indent="0">
              <a:buNone/>
              <a:defRPr sz="3742">
                <a:solidFill>
                  <a:schemeClr val="bg1"/>
                </a:solidFill>
              </a:defRPr>
            </a:lvl4pPr>
            <a:lvl5pPr marL="4276786" indent="0">
              <a:buNone/>
              <a:defRPr sz="374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6E6BA976-70E9-B06F-BA68-1317FBE7F6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900401" y="24214684"/>
            <a:ext cx="2285959" cy="586824"/>
          </a:xfrm>
        </p:spPr>
        <p:txBody>
          <a:bodyPr lIns="45720" tIns="0" rIns="0" bIns="0" anchor="t">
            <a:noAutofit/>
          </a:bodyPr>
          <a:lstStyle>
            <a:lvl1pPr marL="0" indent="0" algn="ctr">
              <a:buNone/>
              <a:defRPr sz="2806" cap="all" baseline="0">
                <a:solidFill>
                  <a:schemeClr val="bg1"/>
                </a:solidFill>
              </a:defRPr>
            </a:lvl1pPr>
            <a:lvl2pPr marL="1069196" indent="0">
              <a:buNone/>
              <a:defRPr sz="3742">
                <a:solidFill>
                  <a:schemeClr val="bg1"/>
                </a:solidFill>
              </a:defRPr>
            </a:lvl2pPr>
            <a:lvl3pPr marL="2138393" indent="0">
              <a:buNone/>
              <a:defRPr sz="3742">
                <a:solidFill>
                  <a:schemeClr val="bg1"/>
                </a:solidFill>
              </a:defRPr>
            </a:lvl3pPr>
            <a:lvl4pPr marL="3207589" indent="0">
              <a:buNone/>
              <a:defRPr sz="3742">
                <a:solidFill>
                  <a:schemeClr val="bg1"/>
                </a:solidFill>
              </a:defRPr>
            </a:lvl4pPr>
            <a:lvl5pPr marL="4276786" indent="0">
              <a:buNone/>
              <a:defRPr sz="374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D5915F6-022C-4CBF-063C-BC1ADFB0E4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994937" y="22370066"/>
            <a:ext cx="3706495" cy="686619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6" b="1" cap="all" baseline="0">
                <a:solidFill>
                  <a:schemeClr val="accent3"/>
                </a:solidFill>
              </a:defRPr>
            </a:lvl1pPr>
            <a:lvl2pPr marL="1069196" indent="0">
              <a:buNone/>
              <a:defRPr>
                <a:solidFill>
                  <a:schemeClr val="bg1"/>
                </a:solidFill>
              </a:defRPr>
            </a:lvl2pPr>
            <a:lvl3pPr marL="2138393" indent="0">
              <a:buNone/>
              <a:defRPr>
                <a:solidFill>
                  <a:schemeClr val="bg1"/>
                </a:solidFill>
              </a:defRPr>
            </a:lvl3pPr>
            <a:lvl4pPr marL="3207589" indent="0">
              <a:buNone/>
              <a:defRPr>
                <a:solidFill>
                  <a:schemeClr val="bg1"/>
                </a:solidFill>
              </a:defRPr>
            </a:lvl4pPr>
            <a:lvl5pPr marL="427678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8EA34ED-68ED-43A6-DAF5-93377655C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026841" y="23421481"/>
            <a:ext cx="1278584" cy="13522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119" dirty="0"/>
          </a:p>
        </p:txBody>
      </p:sp>
      <p:sp>
        <p:nvSpPr>
          <p:cNvPr id="55" name="Picture Placeholder 51">
            <a:extLst>
              <a:ext uri="{FF2B5EF4-FFF2-40B4-BE49-F238E27FC236}">
                <a16:creationId xmlns:a16="http://schemas.microsoft.com/office/drawing/2014/main" id="{1E12200D-54C5-7255-D343-F977F25B0C7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7238460" y="23657315"/>
            <a:ext cx="855345" cy="908256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559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B59D02E2-3CCF-4040-2C4E-CC612B5B2E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455093" y="23320562"/>
            <a:ext cx="2235792" cy="1036529"/>
          </a:xfrm>
        </p:spPr>
        <p:txBody>
          <a:bodyPr lIns="45720" rIns="0" anchor="ctr">
            <a:noAutofit/>
          </a:bodyPr>
          <a:lstStyle>
            <a:lvl1pPr marL="0" indent="0" algn="ctr">
              <a:buNone/>
              <a:defRPr sz="5613">
                <a:solidFill>
                  <a:schemeClr val="bg1"/>
                </a:solidFill>
              </a:defRPr>
            </a:lvl1pPr>
            <a:lvl2pPr marL="1069196" indent="0">
              <a:buNone/>
              <a:defRPr sz="3742">
                <a:solidFill>
                  <a:schemeClr val="bg1"/>
                </a:solidFill>
              </a:defRPr>
            </a:lvl2pPr>
            <a:lvl3pPr marL="2138393" indent="0">
              <a:buNone/>
              <a:defRPr sz="3742">
                <a:solidFill>
                  <a:schemeClr val="bg1"/>
                </a:solidFill>
              </a:defRPr>
            </a:lvl3pPr>
            <a:lvl4pPr marL="3207589" indent="0">
              <a:buNone/>
              <a:defRPr sz="3742">
                <a:solidFill>
                  <a:schemeClr val="bg1"/>
                </a:solidFill>
              </a:defRPr>
            </a:lvl4pPr>
            <a:lvl5pPr marL="4276786" indent="0">
              <a:buNone/>
              <a:defRPr sz="374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6C068318-D1AF-C1A5-3557-902817CEF26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455093" y="24214684"/>
            <a:ext cx="2235792" cy="586824"/>
          </a:xfrm>
        </p:spPr>
        <p:txBody>
          <a:bodyPr lIns="45720" tIns="0" rIns="0" bIns="0" anchor="t">
            <a:noAutofit/>
          </a:bodyPr>
          <a:lstStyle>
            <a:lvl1pPr marL="0" indent="0" algn="ctr">
              <a:buNone/>
              <a:defRPr sz="2806" cap="all" baseline="0">
                <a:solidFill>
                  <a:schemeClr val="bg1"/>
                </a:solidFill>
              </a:defRPr>
            </a:lvl1pPr>
            <a:lvl2pPr marL="1069196" indent="0">
              <a:buNone/>
              <a:defRPr sz="3742">
                <a:solidFill>
                  <a:schemeClr val="bg1"/>
                </a:solidFill>
              </a:defRPr>
            </a:lvl2pPr>
            <a:lvl3pPr marL="2138393" indent="0">
              <a:buNone/>
              <a:defRPr sz="3742">
                <a:solidFill>
                  <a:schemeClr val="bg1"/>
                </a:solidFill>
              </a:defRPr>
            </a:lvl3pPr>
            <a:lvl4pPr marL="3207589" indent="0">
              <a:buNone/>
              <a:defRPr sz="3742">
                <a:solidFill>
                  <a:schemeClr val="bg1"/>
                </a:solidFill>
              </a:defRPr>
            </a:lvl4pPr>
            <a:lvl5pPr marL="4276786" indent="0">
              <a:buNone/>
              <a:defRPr sz="374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D7577CD-0CDF-3EE0-B818-59D5EC3159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07045" y="26067407"/>
            <a:ext cx="3706495" cy="686619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6" b="1" cap="all" baseline="0">
                <a:solidFill>
                  <a:schemeClr val="accent3"/>
                </a:solidFill>
              </a:defRPr>
            </a:lvl1pPr>
            <a:lvl2pPr marL="1069196" indent="0">
              <a:buNone/>
              <a:defRPr>
                <a:solidFill>
                  <a:schemeClr val="bg1"/>
                </a:solidFill>
              </a:defRPr>
            </a:lvl2pPr>
            <a:lvl3pPr marL="2138393" indent="0">
              <a:buNone/>
              <a:defRPr>
                <a:solidFill>
                  <a:schemeClr val="bg1"/>
                </a:solidFill>
              </a:defRPr>
            </a:lvl3pPr>
            <a:lvl4pPr marL="3207589" indent="0">
              <a:buNone/>
              <a:defRPr>
                <a:solidFill>
                  <a:schemeClr val="bg1"/>
                </a:solidFill>
              </a:defRPr>
            </a:lvl4pPr>
            <a:lvl5pPr marL="427678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2D04C69-6751-F468-E18E-571078264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526776" y="27108349"/>
            <a:ext cx="1278584" cy="13522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119" dirty="0"/>
          </a:p>
        </p:txBody>
      </p:sp>
      <p:sp>
        <p:nvSpPr>
          <p:cNvPr id="56" name="Picture Placeholder 51">
            <a:extLst>
              <a:ext uri="{FF2B5EF4-FFF2-40B4-BE49-F238E27FC236}">
                <a16:creationId xmlns:a16="http://schemas.microsoft.com/office/drawing/2014/main" id="{260BB263-A9A6-B0EB-5FBB-A1DA512A7E1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2738395" y="27329058"/>
            <a:ext cx="855345" cy="908256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559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5171617D-B0B1-596F-CC87-EBE99F8403D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900401" y="27120689"/>
            <a:ext cx="2285959" cy="1319286"/>
          </a:xfrm>
        </p:spPr>
        <p:txBody>
          <a:bodyPr lIns="45720" rIns="0" anchor="ctr">
            <a:noAutofit/>
          </a:bodyPr>
          <a:lstStyle>
            <a:lvl1pPr marL="0" indent="0" algn="ctr">
              <a:buNone/>
              <a:defRPr sz="5613" cap="all" baseline="0">
                <a:solidFill>
                  <a:schemeClr val="bg1"/>
                </a:solidFill>
              </a:defRPr>
            </a:lvl1pPr>
            <a:lvl2pPr marL="1069196" indent="0">
              <a:buNone/>
              <a:defRPr sz="3742">
                <a:solidFill>
                  <a:schemeClr val="bg1"/>
                </a:solidFill>
              </a:defRPr>
            </a:lvl2pPr>
            <a:lvl3pPr marL="2138393" indent="0">
              <a:buNone/>
              <a:defRPr sz="3742">
                <a:solidFill>
                  <a:schemeClr val="bg1"/>
                </a:solidFill>
              </a:defRPr>
            </a:lvl3pPr>
            <a:lvl4pPr marL="3207589" indent="0">
              <a:buNone/>
              <a:defRPr sz="3742">
                <a:solidFill>
                  <a:schemeClr val="bg1"/>
                </a:solidFill>
              </a:defRPr>
            </a:lvl4pPr>
            <a:lvl5pPr marL="4276786" indent="0">
              <a:buNone/>
              <a:defRPr sz="374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98D65B7-64C8-9B19-F44E-D1151C4D15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994937" y="26067407"/>
            <a:ext cx="3706495" cy="686619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6" b="1" cap="all" baseline="0">
                <a:solidFill>
                  <a:schemeClr val="accent3"/>
                </a:solidFill>
              </a:defRPr>
            </a:lvl1pPr>
            <a:lvl2pPr marL="1069196" indent="0">
              <a:buNone/>
              <a:defRPr>
                <a:solidFill>
                  <a:schemeClr val="bg1"/>
                </a:solidFill>
              </a:defRPr>
            </a:lvl2pPr>
            <a:lvl3pPr marL="2138393" indent="0">
              <a:buNone/>
              <a:defRPr>
                <a:solidFill>
                  <a:schemeClr val="bg1"/>
                </a:solidFill>
              </a:defRPr>
            </a:lvl3pPr>
            <a:lvl4pPr marL="3207589" indent="0">
              <a:buNone/>
              <a:defRPr>
                <a:solidFill>
                  <a:schemeClr val="bg1"/>
                </a:solidFill>
              </a:defRPr>
            </a:lvl4pPr>
            <a:lvl5pPr marL="427678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325A403-111D-E17D-A323-D0150F242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026841" y="27108349"/>
            <a:ext cx="1278584" cy="13522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119" dirty="0"/>
          </a:p>
        </p:txBody>
      </p:sp>
      <p:sp>
        <p:nvSpPr>
          <p:cNvPr id="57" name="Picture Placeholder 51">
            <a:extLst>
              <a:ext uri="{FF2B5EF4-FFF2-40B4-BE49-F238E27FC236}">
                <a16:creationId xmlns:a16="http://schemas.microsoft.com/office/drawing/2014/main" id="{3B8CCAEF-BED7-FDF5-B20D-668D79D3C0E4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7238460" y="27349477"/>
            <a:ext cx="855345" cy="908256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559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B4CBA492-7A7F-D1EC-8A84-37E9C7108F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455093" y="27120687"/>
            <a:ext cx="2235792" cy="1036529"/>
          </a:xfrm>
        </p:spPr>
        <p:txBody>
          <a:bodyPr lIns="45720" rIns="0" anchor="ctr">
            <a:noAutofit/>
          </a:bodyPr>
          <a:lstStyle>
            <a:lvl1pPr marL="0" indent="0" algn="ctr">
              <a:buNone/>
              <a:defRPr sz="5613">
                <a:solidFill>
                  <a:schemeClr val="bg1"/>
                </a:solidFill>
              </a:defRPr>
            </a:lvl1pPr>
            <a:lvl2pPr marL="1069196" indent="0">
              <a:buNone/>
              <a:defRPr sz="3742">
                <a:solidFill>
                  <a:schemeClr val="bg1"/>
                </a:solidFill>
              </a:defRPr>
            </a:lvl2pPr>
            <a:lvl3pPr marL="2138393" indent="0">
              <a:buNone/>
              <a:defRPr sz="3742">
                <a:solidFill>
                  <a:schemeClr val="bg1"/>
                </a:solidFill>
              </a:defRPr>
            </a:lvl3pPr>
            <a:lvl4pPr marL="3207589" indent="0">
              <a:buNone/>
              <a:defRPr sz="3742">
                <a:solidFill>
                  <a:schemeClr val="bg1"/>
                </a:solidFill>
              </a:defRPr>
            </a:lvl4pPr>
            <a:lvl5pPr marL="4276786" indent="0">
              <a:buNone/>
              <a:defRPr sz="374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1BAE3F82-04CD-860F-6BF8-DE0306F682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455093" y="28014809"/>
            <a:ext cx="2235792" cy="586824"/>
          </a:xfrm>
        </p:spPr>
        <p:txBody>
          <a:bodyPr lIns="45720" tIns="0" rIns="0" bIns="0" anchor="t">
            <a:noAutofit/>
          </a:bodyPr>
          <a:lstStyle>
            <a:lvl1pPr marL="0" indent="0" algn="ctr">
              <a:buNone/>
              <a:defRPr sz="2806" cap="all" baseline="0">
                <a:solidFill>
                  <a:schemeClr val="bg1"/>
                </a:solidFill>
              </a:defRPr>
            </a:lvl1pPr>
            <a:lvl2pPr marL="1069196" indent="0">
              <a:buNone/>
              <a:defRPr sz="3742">
                <a:solidFill>
                  <a:schemeClr val="bg1"/>
                </a:solidFill>
              </a:defRPr>
            </a:lvl2pPr>
            <a:lvl3pPr marL="2138393" indent="0">
              <a:buNone/>
              <a:defRPr sz="3742">
                <a:solidFill>
                  <a:schemeClr val="bg1"/>
                </a:solidFill>
              </a:defRPr>
            </a:lvl3pPr>
            <a:lvl4pPr marL="3207589" indent="0">
              <a:buNone/>
              <a:defRPr sz="3742">
                <a:solidFill>
                  <a:schemeClr val="bg1"/>
                </a:solidFill>
              </a:defRPr>
            </a:lvl4pPr>
            <a:lvl5pPr marL="4276786" indent="0">
              <a:buNone/>
              <a:defRPr sz="374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A55CDCB-D9BB-A9A9-AA29-644EBC2F1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475268" y="13965852"/>
            <a:ext cx="990835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56298A0-775E-01E0-1B6A-2B263E65F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475268" y="17426838"/>
            <a:ext cx="990835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346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3" userDrawn="1">
          <p15:clr>
            <a:srgbClr val="FBAE40"/>
          </p15:clr>
        </p15:guide>
        <p15:guide id="2" pos="6735" userDrawn="1">
          <p15:clr>
            <a:srgbClr val="FBAE40"/>
          </p15:clr>
        </p15:guide>
        <p15:guide id="3" pos="511" userDrawn="1">
          <p15:clr>
            <a:srgbClr val="FBAE40"/>
          </p15:clr>
        </p15:guide>
        <p15:guide id="4" pos="12959" userDrawn="1">
          <p15:clr>
            <a:srgbClr val="FBAE40"/>
          </p15:clr>
        </p15:guide>
        <p15:guide id="12" orient="horz" pos="18323" userDrawn="1">
          <p15:clr>
            <a:srgbClr val="FBAE40"/>
          </p15:clr>
        </p15:guide>
        <p15:guide id="13" orient="horz" pos="2702" userDrawn="1">
          <p15:clr>
            <a:srgbClr val="FBAE40"/>
          </p15:clr>
        </p15:guide>
        <p15:guide id="14" orient="horz" pos="12691" userDrawn="1">
          <p15:clr>
            <a:srgbClr val="FBAE40"/>
          </p15:clr>
        </p15:guide>
        <p15:guide id="15" pos="496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7" y="1611889"/>
            <a:ext cx="18443377" cy="5851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30" y="8059375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6" y="28060651"/>
            <a:ext cx="4811316" cy="1611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MM.DD.20XX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32" y="28060651"/>
            <a:ext cx="7216973" cy="1611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7" y="28060651"/>
            <a:ext cx="4811316" cy="1611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2"/>
                </a:solidFill>
              </a:defRPr>
            </a:lvl1pPr>
          </a:lstStyle>
          <a:p>
            <a:fld id="{C075BE66-B004-4B62-93B5-6C3A07EE5D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4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/>
  <p:txStyles>
    <p:titleStyle>
      <a:lvl1pPr algn="l" defTabSz="2138393" rtl="0" eaLnBrk="1" latinLnBrk="0" hangingPunct="1">
        <a:lnSpc>
          <a:spcPct val="90000"/>
        </a:lnSpc>
        <a:spcBef>
          <a:spcPct val="0"/>
        </a:spcBef>
        <a:buNone/>
        <a:defRPr sz="12472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34598" indent="-534598" algn="l" defTabSz="2138393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2"/>
          </a:solidFill>
          <a:latin typeface="+mn-lt"/>
          <a:ea typeface="+mn-ea"/>
          <a:cs typeface="+mn-cs"/>
        </a:defRPr>
      </a:lvl1pPr>
      <a:lvl2pPr marL="1603795" indent="-534598" algn="l" defTabSz="2138393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3" kern="1200">
          <a:solidFill>
            <a:schemeClr val="tx2"/>
          </a:solidFill>
          <a:latin typeface="+mn-lt"/>
          <a:ea typeface="+mn-ea"/>
          <a:cs typeface="+mn-cs"/>
        </a:defRPr>
      </a:lvl2pPr>
      <a:lvl3pPr marL="2672991" indent="-534598" algn="l" defTabSz="2138393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2"/>
          </a:solidFill>
          <a:latin typeface="+mn-lt"/>
          <a:ea typeface="+mn-ea"/>
          <a:cs typeface="+mn-cs"/>
        </a:defRPr>
      </a:lvl3pPr>
      <a:lvl4pPr marL="3742188" indent="-534598" algn="l" defTabSz="2138393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2"/>
          </a:solidFill>
          <a:latin typeface="+mn-lt"/>
          <a:ea typeface="+mn-ea"/>
          <a:cs typeface="+mn-cs"/>
        </a:defRPr>
      </a:lvl4pPr>
      <a:lvl5pPr marL="4811384" indent="-534598" algn="l" defTabSz="2138393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2"/>
          </a:solidFill>
          <a:latin typeface="+mn-lt"/>
          <a:ea typeface="+mn-ea"/>
          <a:cs typeface="+mn-cs"/>
        </a:defRPr>
      </a:lvl5pPr>
      <a:lvl6pPr marL="5880581" indent="-534598" algn="l" defTabSz="2138393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777" indent="-534598" algn="l" defTabSz="2138393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974" indent="-534598" algn="l" defTabSz="2138393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8170" indent="-534598" algn="l" defTabSz="2138393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93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96" algn="l" defTabSz="2138393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93" algn="l" defTabSz="2138393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589" algn="l" defTabSz="2138393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786" algn="l" defTabSz="2138393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982" algn="l" defTabSz="2138393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5179" algn="l" defTabSz="2138393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375" algn="l" defTabSz="2138393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572" algn="l" defTabSz="2138393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6.jpe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hyperlink" Target="https://www.goodfreephotos.com/business-and-technology/tech-processor-computer-chip.jpg.php" TargetMode="External"/><Relationship Id="rId9" Type="http://schemas.microsoft.com/office/2007/relationships/hdphoto" Target="../media/hdphoto2.wdp"/><Relationship Id="rId1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9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76000" r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Flowchart: Process 459">
            <a:extLst>
              <a:ext uri="{FF2B5EF4-FFF2-40B4-BE49-F238E27FC236}">
                <a16:creationId xmlns:a16="http://schemas.microsoft.com/office/drawing/2014/main" id="{0CDA6FAB-7D52-7C0E-2EFE-66A1792B18FC}"/>
              </a:ext>
            </a:extLst>
          </p:cNvPr>
          <p:cNvSpPr/>
          <p:nvPr/>
        </p:nvSpPr>
        <p:spPr>
          <a:xfrm>
            <a:off x="0" y="20193000"/>
            <a:ext cx="11818167" cy="8387853"/>
          </a:xfrm>
          <a:prstGeom prst="flowChartProcess">
            <a:avLst/>
          </a:prstGeom>
          <a:solidFill>
            <a:srgbClr val="273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8" name="Rectangle: Diagonal Corners Snipped 447">
            <a:extLst>
              <a:ext uri="{FF2B5EF4-FFF2-40B4-BE49-F238E27FC236}">
                <a16:creationId xmlns:a16="http://schemas.microsoft.com/office/drawing/2014/main" id="{17F4FDE5-4C52-2161-9180-834D39A045EB}"/>
              </a:ext>
            </a:extLst>
          </p:cNvPr>
          <p:cNvSpPr/>
          <p:nvPr/>
        </p:nvSpPr>
        <p:spPr>
          <a:xfrm flipH="1">
            <a:off x="769024" y="9757050"/>
            <a:ext cx="11956376" cy="5470640"/>
          </a:xfrm>
          <a:prstGeom prst="snip2DiagRect">
            <a:avLst>
              <a:gd name="adj1" fmla="val 0"/>
              <a:gd name="adj2" fmla="val 26578"/>
            </a:avLst>
          </a:prstGeom>
          <a:solidFill>
            <a:srgbClr val="A9DDF3"/>
          </a:solidFill>
          <a:ln>
            <a:solidFill>
              <a:srgbClr val="A9D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Text Placeholder 165">
            <a:extLst>
              <a:ext uri="{FF2B5EF4-FFF2-40B4-BE49-F238E27FC236}">
                <a16:creationId xmlns:a16="http://schemas.microsoft.com/office/drawing/2014/main" id="{5E95C73C-CCB6-14AB-CACC-5A68F2F0A9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0095" y="2688634"/>
            <a:ext cx="18291730" cy="689443"/>
          </a:xfrm>
        </p:spPr>
        <p:txBody>
          <a:bodyPr/>
          <a:lstStyle/>
          <a:p>
            <a:pPr lvl="0"/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Introduction</a:t>
            </a:r>
          </a:p>
        </p:txBody>
      </p:sp>
      <p:sp>
        <p:nvSpPr>
          <p:cNvPr id="167" name="Text Placeholder 166">
            <a:extLst>
              <a:ext uri="{FF2B5EF4-FFF2-40B4-BE49-F238E27FC236}">
                <a16:creationId xmlns:a16="http://schemas.microsoft.com/office/drawing/2014/main" id="{EAD49C53-D4BD-BFA1-B89A-64BAB81E8B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3261" y="3425679"/>
            <a:ext cx="19113201" cy="6611706"/>
          </a:xfrm>
        </p:spPr>
        <p:txBody>
          <a:bodyPr numCol="1"/>
          <a:lstStyle/>
          <a:p>
            <a:pPr algn="just">
              <a:lnSpc>
                <a:spcPct val="150000"/>
              </a:lnSpc>
            </a:pPr>
            <a:r>
              <a:rPr lang="en-MY" altLang="zh-CN" sz="3600" dirty="0">
                <a:solidFill>
                  <a:schemeClr val="accent2">
                    <a:lumMod val="50000"/>
                  </a:schemeClr>
                </a:solidFill>
                <a:ea typeface="SimSun" panose="02010600030101010101" pitchFamily="2" charset="-122"/>
                <a:cs typeface="Arial" panose="020B0604020202020204" pitchFamily="34" charset="0"/>
              </a:rPr>
              <a:t>This project aims to develop the portable parking reservation system with IoT control. As cities grow larger and accommodate a bigger population, many find their personal parking spots and even OKU parking spots stolen by unauthorized strangers. As such, this project proposes to make a device which is small and able to deter the stealing of parking spots. Furthermore, since the device is aimed to be deployed outdoors, a solar panel will be incorporated into the device such that it is self-sustaining. </a:t>
            </a:r>
            <a:r>
              <a:rPr lang="en-US" altLang="zh-CN" sz="3600" dirty="0">
                <a:solidFill>
                  <a:schemeClr val="accent2">
                    <a:lumMod val="50000"/>
                  </a:schemeClr>
                </a:solidFill>
                <a:ea typeface="SimSun" panose="02010600030101010101" pitchFamily="2" charset="-122"/>
                <a:cs typeface="Arial" panose="020B0604020202020204" pitchFamily="34" charset="0"/>
              </a:rPr>
              <a:t>This project also aim to develop single user control trough IoT for many parking especially OKU parking which will be proposed to MPIP.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endParaRPr lang="en-US" sz="3274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5" name="Text Placeholder 164">
            <a:extLst>
              <a:ext uri="{FF2B5EF4-FFF2-40B4-BE49-F238E27FC236}">
                <a16:creationId xmlns:a16="http://schemas.microsoft.com/office/drawing/2014/main" id="{483F45F7-649D-B602-B56B-59896012F8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00779" y="1088900"/>
            <a:ext cx="14348075" cy="2172868"/>
          </a:xfrm>
          <a:effectLst>
            <a:glow rad="228600">
              <a:schemeClr val="bg1">
                <a:alpha val="89000"/>
              </a:schemeClr>
            </a:glow>
          </a:effectLst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MY" altLang="zh-CN" sz="6000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PORTABLE PARKING RESERVATION WITH IOT CONTROL</a:t>
            </a:r>
            <a:endParaRPr lang="zh-CN" altLang="zh-CN" sz="6000" cap="none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DLaM Display" panose="02010000000000000000" pitchFamily="2" charset="0"/>
              <a:ea typeface="SimSun" panose="02010600030101010101" pitchFamily="2" charset="-122"/>
              <a:cs typeface="ADLaM Display" panose="02010000000000000000" pitchFamily="2" charset="0"/>
            </a:endParaRPr>
          </a:p>
        </p:txBody>
      </p:sp>
      <p:sp>
        <p:nvSpPr>
          <p:cNvPr id="168" name="Text Placeholder 167">
            <a:extLst>
              <a:ext uri="{FF2B5EF4-FFF2-40B4-BE49-F238E27FC236}">
                <a16:creationId xmlns:a16="http://schemas.microsoft.com/office/drawing/2014/main" id="{0B376728-5C8E-4134-C5CE-D57ED3E1F9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6967" y="15297617"/>
            <a:ext cx="9540489" cy="1053235"/>
          </a:xfrm>
        </p:spPr>
        <p:txBody>
          <a:bodyPr>
            <a:normAutofit lnSpcReduction="10000"/>
          </a:bodyPr>
          <a:lstStyle/>
          <a:p>
            <a:pPr lvl="0"/>
            <a:r>
              <a:rPr lang="en-US" noProof="0" dirty="0"/>
              <a:t>Problem statement</a:t>
            </a:r>
          </a:p>
        </p:txBody>
      </p:sp>
      <p:sp>
        <p:nvSpPr>
          <p:cNvPr id="169" name="Text Placeholder 168">
            <a:extLst>
              <a:ext uri="{FF2B5EF4-FFF2-40B4-BE49-F238E27FC236}">
                <a16:creationId xmlns:a16="http://schemas.microsoft.com/office/drawing/2014/main" id="{B8EDFFD8-9633-3E09-B22A-64600A8FD5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4917" y="16072761"/>
            <a:ext cx="10735405" cy="4427720"/>
          </a:xfrm>
        </p:spPr>
        <p:txBody>
          <a:bodyPr/>
          <a:lstStyle/>
          <a:p>
            <a:pPr marL="514350" indent="-514350" algn="just">
              <a:lnSpc>
                <a:spcPct val="100000"/>
              </a:lnSpc>
              <a:buAutoNum type="arabicPeriod"/>
            </a:pPr>
            <a:r>
              <a:rPr lang="en-GB" altLang="zh-CN" sz="3200" dirty="0">
                <a:ea typeface="SimSun" panose="02010600030101010101" pitchFamily="2" charset="-122"/>
              </a:rPr>
              <a:t>M</a:t>
            </a:r>
            <a:r>
              <a:rPr lang="en-GB" altLang="zh-CN" sz="3200" dirty="0">
                <a:effectLst/>
                <a:ea typeface="SimSun" panose="02010600030101010101" pitchFamily="2" charset="-122"/>
              </a:rPr>
              <a:t>any drivers will occupy reserved parking spots unauthorized</a:t>
            </a:r>
          </a:p>
          <a:p>
            <a:pPr marL="514350" indent="-514350" algn="just">
              <a:lnSpc>
                <a:spcPct val="100000"/>
              </a:lnSpc>
              <a:buAutoNum type="arabicPeriod"/>
            </a:pPr>
            <a:r>
              <a:rPr lang="en-GB" altLang="zh-CN" sz="3200" dirty="0">
                <a:effectLst/>
                <a:ea typeface="SimSun" panose="02010600030101010101" pitchFamily="2" charset="-122"/>
              </a:rPr>
              <a:t>There are seldom also drivers who did not notice that they have parked on a reserved parking spot unauthorized.</a:t>
            </a:r>
          </a:p>
          <a:p>
            <a:pPr marL="514350" indent="-514350" algn="just">
              <a:lnSpc>
                <a:spcPct val="100000"/>
              </a:lnSpc>
              <a:buAutoNum type="arabicPeriod"/>
            </a:pPr>
            <a:r>
              <a:rPr lang="en-GB" altLang="zh-CN" sz="3200" dirty="0">
                <a:effectLst/>
                <a:ea typeface="SimSun" panose="02010600030101010101" pitchFamily="2" charset="-122"/>
              </a:rPr>
              <a:t>It will cause inconvenience for the people who needs these reserved parking spots like the OKU and the others who should have access to these reserved parking spots.</a:t>
            </a:r>
            <a:endParaRPr lang="en-GB" sz="4400" dirty="0"/>
          </a:p>
        </p:txBody>
      </p:sp>
      <p:sp>
        <p:nvSpPr>
          <p:cNvPr id="354" name="Text Placeholder 353">
            <a:extLst>
              <a:ext uri="{FF2B5EF4-FFF2-40B4-BE49-F238E27FC236}">
                <a16:creationId xmlns:a16="http://schemas.microsoft.com/office/drawing/2014/main" id="{57CD51C9-F9D2-312F-FEC7-BDA42DAD98A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white">
          <a:xfrm>
            <a:off x="769024" y="21523715"/>
            <a:ext cx="10941298" cy="264332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Compact design occupies minimal space.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Barrier can be easily pushed down without causing damage to vehicles.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Solar panel remains unblocked when the barrier is in the upright position.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Simple and cost-effective design.</a:t>
            </a:r>
          </a:p>
        </p:txBody>
      </p:sp>
      <p:sp>
        <p:nvSpPr>
          <p:cNvPr id="170" name="Text Placeholder 169">
            <a:extLst>
              <a:ext uri="{FF2B5EF4-FFF2-40B4-BE49-F238E27FC236}">
                <a16:creationId xmlns:a16="http://schemas.microsoft.com/office/drawing/2014/main" id="{758ECC16-7066-CF55-67A2-A355B5DFD3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48112" y="14006927"/>
            <a:ext cx="9546482" cy="1336497"/>
          </a:xfrm>
        </p:spPr>
        <p:txBody>
          <a:bodyPr>
            <a:normAutofit/>
          </a:bodyPr>
          <a:lstStyle/>
          <a:p>
            <a:pPr lvl="0"/>
            <a:r>
              <a:rPr lang="en-US" sz="6600" noProof="0" dirty="0"/>
              <a:t>Flowchart</a:t>
            </a:r>
          </a:p>
        </p:txBody>
      </p:sp>
      <p:cxnSp>
        <p:nvCxnSpPr>
          <p:cNvPr id="881" name="Straight Connector 880">
            <a:extLst>
              <a:ext uri="{FF2B5EF4-FFF2-40B4-BE49-F238E27FC236}">
                <a16:creationId xmlns:a16="http://schemas.microsoft.com/office/drawing/2014/main" id="{F64EFED9-B2FF-4C78-D82C-AFCFF065D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818167" y="15381524"/>
            <a:ext cx="957642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2" name="Straight Connector 881">
            <a:extLst>
              <a:ext uri="{FF2B5EF4-FFF2-40B4-BE49-F238E27FC236}">
                <a16:creationId xmlns:a16="http://schemas.microsoft.com/office/drawing/2014/main" id="{FA5FD159-B719-E99C-253B-F9B260EFF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818167" y="14018274"/>
            <a:ext cx="957642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logo with colorful letters&#10;&#10;Description automatically generated with medium confidence">
            <a:extLst>
              <a:ext uri="{FF2B5EF4-FFF2-40B4-BE49-F238E27FC236}">
                <a16:creationId xmlns:a16="http://schemas.microsoft.com/office/drawing/2014/main" id="{4F598D88-9C00-E3DB-4907-9032E3A652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87090" y="-117477"/>
            <a:ext cx="4764779" cy="2139603"/>
          </a:xfrm>
          <a:prstGeom prst="rect">
            <a:avLst/>
          </a:prstGeom>
        </p:spPr>
      </p:pic>
      <p:sp>
        <p:nvSpPr>
          <p:cNvPr id="11" name="Rounded Rectangle 46">
            <a:extLst>
              <a:ext uri="{FF2B5EF4-FFF2-40B4-BE49-F238E27FC236}">
                <a16:creationId xmlns:a16="http://schemas.microsoft.com/office/drawing/2014/main" id="{E0292750-88A3-1F2A-4E41-1E3D2B9A840F}"/>
              </a:ext>
            </a:extLst>
          </p:cNvPr>
          <p:cNvSpPr/>
          <p:nvPr/>
        </p:nvSpPr>
        <p:spPr>
          <a:xfrm>
            <a:off x="635" y="28762018"/>
            <a:ext cx="21359495" cy="15116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A3CB4A8B-CA33-AB22-F2F1-4EBA1673405F}"/>
              </a:ext>
            </a:extLst>
          </p:cNvPr>
          <p:cNvSpPr txBox="1"/>
          <p:nvPr/>
        </p:nvSpPr>
        <p:spPr>
          <a:xfrm>
            <a:off x="10572452" y="28959742"/>
            <a:ext cx="132818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badi" panose="020F0502020204030204" pitchFamily="34" charset="0"/>
                <a:cs typeface="Arial" panose="020B0604020202020204" pitchFamily="34" charset="0"/>
              </a:rPr>
              <a:t>Supervisor       : </a:t>
            </a:r>
            <a:r>
              <a:rPr lang="fi-FI" altLang="zh-CN" sz="3200" i="0" dirty="0">
                <a:effectLst/>
                <a:latin typeface="Abadi" panose="020F0502020204030204" pitchFamily="34" charset="0"/>
              </a:rPr>
              <a:t>Dr. Vasanthan A/L Maruthapillai</a:t>
            </a:r>
          </a:p>
          <a:p>
            <a:r>
              <a:rPr lang="en-US" altLang="zh-CN" sz="3200" b="1" dirty="0">
                <a:latin typeface="Abadi" panose="020F0502020204030204" pitchFamily="34" charset="0"/>
              </a:rPr>
              <a:t>Inventor Name : </a:t>
            </a:r>
            <a:r>
              <a:rPr lang="en-US" altLang="zh-CN" sz="3200" dirty="0" err="1">
                <a:latin typeface="Abadi" panose="020F0502020204030204" pitchFamily="34" charset="0"/>
              </a:rPr>
              <a:t>Khoh</a:t>
            </a:r>
            <a:r>
              <a:rPr lang="en-US" altLang="zh-CN" sz="3200" dirty="0">
                <a:latin typeface="Abadi" panose="020F0502020204030204" pitchFamily="34" charset="0"/>
              </a:rPr>
              <a:t> Chun Poh  &amp; </a:t>
            </a:r>
            <a:r>
              <a:rPr lang="en-US" altLang="zh-CN" sz="3200" i="0" dirty="0">
                <a:effectLst/>
                <a:latin typeface="Abadi" panose="020F0502020204030204" pitchFamily="34" charset="0"/>
              </a:rPr>
              <a:t>Jos</a:t>
            </a:r>
            <a:r>
              <a:rPr lang="en-US" altLang="zh-CN" sz="3200" dirty="0">
                <a:latin typeface="Abadi" panose="020F0502020204030204" pitchFamily="34" charset="0"/>
              </a:rPr>
              <a:t>eph Lee Jian Fong</a:t>
            </a:r>
            <a:endParaRPr lang="fi-FI" altLang="zh-CN" sz="3200" i="0" dirty="0">
              <a:effectLst/>
              <a:latin typeface="Abadi" panose="020F0502020204030204" pitchFamily="34" charset="0"/>
            </a:endParaRPr>
          </a:p>
        </p:txBody>
      </p:sp>
      <p:pic>
        <p:nvPicPr>
          <p:cNvPr id="14" name="Picture 2" descr="Image result for southern university college">
            <a:extLst>
              <a:ext uri="{FF2B5EF4-FFF2-40B4-BE49-F238E27FC236}">
                <a16:creationId xmlns:a16="http://schemas.microsoft.com/office/drawing/2014/main" id="{F0CC94E9-B74D-059F-A36E-6AA43B7BA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7" y="28800257"/>
            <a:ext cx="5823576" cy="144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AF56EBF-ADC6-6228-146E-245361382B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804" y="15406171"/>
            <a:ext cx="9452326" cy="1137844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B4DCE7D1-64D0-D628-DB79-1C9A9802C75E}"/>
              </a:ext>
            </a:extLst>
          </p:cNvPr>
          <p:cNvSpPr txBox="1"/>
          <p:nvPr/>
        </p:nvSpPr>
        <p:spPr>
          <a:xfrm>
            <a:off x="1060479" y="11021867"/>
            <a:ext cx="1064984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FontTx/>
              <a:buAutoNum type="arabicPeriod"/>
            </a:pPr>
            <a:r>
              <a:rPr lang="en-GB" altLang="zh-CN" sz="4000" dirty="0">
                <a:solidFill>
                  <a:schemeClr val="tx2"/>
                </a:solidFill>
                <a:effectLst/>
                <a:ea typeface="SimSun" panose="02010600030101010101" pitchFamily="2" charset="-122"/>
              </a:rPr>
              <a:t>To design a portable parking reservation with IoT control.</a:t>
            </a:r>
            <a:r>
              <a:rPr lang="en-GB" sz="4000" dirty="0">
                <a:solidFill>
                  <a:schemeClr val="tx2"/>
                </a:solidFill>
              </a:rPr>
              <a:t> </a:t>
            </a:r>
          </a:p>
          <a:p>
            <a:pPr marL="514350" indent="-514350" algn="just">
              <a:buFontTx/>
              <a:buAutoNum type="arabicPeriod"/>
            </a:pPr>
            <a:r>
              <a:rPr lang="en-GB" altLang="zh-CN" sz="4000" dirty="0">
                <a:solidFill>
                  <a:schemeClr val="tx2"/>
                </a:solidFill>
                <a:ea typeface="SimSun" panose="02010600030101010101" pitchFamily="2" charset="-122"/>
              </a:rPr>
              <a:t>To design the system within the power constraint of the solar panel.</a:t>
            </a:r>
          </a:p>
          <a:p>
            <a:pPr marL="514350" indent="-514350" algn="just">
              <a:buFontTx/>
              <a:buAutoNum type="arabicPeriod"/>
            </a:pPr>
            <a:r>
              <a:rPr lang="en-GB" altLang="zh-CN" sz="4000" dirty="0">
                <a:solidFill>
                  <a:schemeClr val="tx2"/>
                </a:solidFill>
                <a:ea typeface="SimSun" panose="02010600030101010101" pitchFamily="2" charset="-122"/>
              </a:rPr>
              <a:t>Design a singles system control multiple barrier using IoT</a:t>
            </a:r>
          </a:p>
        </p:txBody>
      </p:sp>
      <p:sp>
        <p:nvSpPr>
          <p:cNvPr id="63" name="Text Placeholder 167">
            <a:extLst>
              <a:ext uri="{FF2B5EF4-FFF2-40B4-BE49-F238E27FC236}">
                <a16:creationId xmlns:a16="http://schemas.microsoft.com/office/drawing/2014/main" id="{3E4DF189-A2DB-E704-B4DB-461DADA058F1}"/>
              </a:ext>
            </a:extLst>
          </p:cNvPr>
          <p:cNvSpPr txBox="1">
            <a:spLocks/>
          </p:cNvSpPr>
          <p:nvPr/>
        </p:nvSpPr>
        <p:spPr>
          <a:xfrm>
            <a:off x="4194713" y="9940669"/>
            <a:ext cx="9540489" cy="10532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2138393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None/>
              <a:defRPr sz="7483" b="1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069196" indent="0" algn="l" defTabSz="2138393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561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138393" indent="0" algn="l" defTabSz="2138393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467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207589" indent="0" algn="l" defTabSz="2138393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4209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4276786" indent="0" algn="l" defTabSz="2138393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4209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880581" indent="-534598" algn="l" defTabSz="2138393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Char char="•"/>
              <a:defRPr sz="4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49777" indent="-534598" algn="l" defTabSz="2138393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Char char="•"/>
              <a:defRPr sz="4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18974" indent="-534598" algn="l" defTabSz="2138393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Char char="•"/>
              <a:defRPr sz="4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88170" indent="-534598" algn="l" defTabSz="2138393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Char char="•"/>
              <a:defRPr sz="4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objective</a:t>
            </a:r>
          </a:p>
        </p:txBody>
      </p:sp>
      <p:pic>
        <p:nvPicPr>
          <p:cNvPr id="453" name="Picture 452">
            <a:extLst>
              <a:ext uri="{FF2B5EF4-FFF2-40B4-BE49-F238E27FC236}">
                <a16:creationId xmlns:a16="http://schemas.microsoft.com/office/drawing/2014/main" id="{C8DF0E9F-CDBD-5CBF-7DE0-91152A7057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117" y="20422947"/>
            <a:ext cx="6674571" cy="1053235"/>
          </a:xfrm>
          <a:prstGeom prst="rect">
            <a:avLst/>
          </a:prstGeom>
          <a:noFill/>
          <a:ln>
            <a:noFill/>
          </a:ln>
          <a:effectLst>
            <a:glow rad="368300">
              <a:schemeClr val="bg1">
                <a:alpha val="40000"/>
              </a:schemeClr>
            </a:glow>
          </a:effectLst>
        </p:spPr>
      </p:pic>
      <p:cxnSp>
        <p:nvCxnSpPr>
          <p:cNvPr id="462" name="Straight Connector 461">
            <a:extLst>
              <a:ext uri="{FF2B5EF4-FFF2-40B4-BE49-F238E27FC236}">
                <a16:creationId xmlns:a16="http://schemas.microsoft.com/office/drawing/2014/main" id="{B8A592C0-E08B-C095-9E27-DC57C5486817}"/>
              </a:ext>
            </a:extLst>
          </p:cNvPr>
          <p:cNvCxnSpPr>
            <a:stCxn id="460" idx="1"/>
          </p:cNvCxnSpPr>
          <p:nvPr/>
        </p:nvCxnSpPr>
        <p:spPr>
          <a:xfrm flipV="1">
            <a:off x="0" y="24348203"/>
            <a:ext cx="11956376" cy="387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3" name="Picture 462" descr="A circuit board with wires&#10;&#10;Description automatically generated">
            <a:extLst>
              <a:ext uri="{FF2B5EF4-FFF2-40B4-BE49-F238E27FC236}">
                <a16:creationId xmlns:a16="http://schemas.microsoft.com/office/drawing/2014/main" id="{AB9E5644-67B8-FBC9-8D0A-584DC3EDD6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556" y="24435797"/>
            <a:ext cx="5453203" cy="4106333"/>
          </a:xfrm>
          <a:prstGeom prst="rect">
            <a:avLst/>
          </a:prstGeom>
        </p:spPr>
      </p:pic>
      <p:pic>
        <p:nvPicPr>
          <p:cNvPr id="464" name="Picture 463" descr="A screenshot of a computer&#10;&#10;Description automatically generated">
            <a:extLst>
              <a:ext uri="{FF2B5EF4-FFF2-40B4-BE49-F238E27FC236}">
                <a16:creationId xmlns:a16="http://schemas.microsoft.com/office/drawing/2014/main" id="{45344261-6AC7-E031-F9C3-FCE9859653D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823" y="24386444"/>
            <a:ext cx="4745809" cy="2655967"/>
          </a:xfrm>
          <a:prstGeom prst="rect">
            <a:avLst/>
          </a:prstGeom>
        </p:spPr>
      </p:pic>
      <p:sp>
        <p:nvSpPr>
          <p:cNvPr id="466" name="TextBox 465">
            <a:extLst>
              <a:ext uri="{FF2B5EF4-FFF2-40B4-BE49-F238E27FC236}">
                <a16:creationId xmlns:a16="http://schemas.microsoft.com/office/drawing/2014/main" id="{AFF7BD4E-A53B-EA8E-32E7-705A43FE53B8}"/>
              </a:ext>
            </a:extLst>
          </p:cNvPr>
          <p:cNvSpPr txBox="1"/>
          <p:nvPr/>
        </p:nvSpPr>
        <p:spPr>
          <a:xfrm>
            <a:off x="166628" y="24733312"/>
            <a:ext cx="29105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Result</a:t>
            </a:r>
          </a:p>
        </p:txBody>
      </p:sp>
      <p:pic>
        <p:nvPicPr>
          <p:cNvPr id="467" name="Picture 466" descr="A screenshot of a computer&#10;&#10;Description automatically generated">
            <a:extLst>
              <a:ext uri="{FF2B5EF4-FFF2-40B4-BE49-F238E27FC236}">
                <a16:creationId xmlns:a16="http://schemas.microsoft.com/office/drawing/2014/main" id="{32686BB2-6B03-C5C8-36E6-5512C78CF38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" r="33397" b="55823"/>
          <a:stretch/>
        </p:blipFill>
        <p:spPr>
          <a:xfrm>
            <a:off x="-1" y="26707786"/>
            <a:ext cx="5769404" cy="2036979"/>
          </a:xfrm>
          <a:prstGeom prst="rect">
            <a:avLst/>
          </a:prstGeom>
        </p:spPr>
      </p:pic>
      <p:sp>
        <p:nvSpPr>
          <p:cNvPr id="468" name="Flowchart: Process 467">
            <a:extLst>
              <a:ext uri="{FF2B5EF4-FFF2-40B4-BE49-F238E27FC236}">
                <a16:creationId xmlns:a16="http://schemas.microsoft.com/office/drawing/2014/main" id="{3229AD81-5F71-415F-B9B1-0DB6F6455580}"/>
              </a:ext>
            </a:extLst>
          </p:cNvPr>
          <p:cNvSpPr/>
          <p:nvPr/>
        </p:nvSpPr>
        <p:spPr>
          <a:xfrm>
            <a:off x="11748016" y="26910069"/>
            <a:ext cx="9522478" cy="1890188"/>
          </a:xfrm>
          <a:prstGeom prst="flowChartProcess">
            <a:avLst/>
          </a:prstGeom>
          <a:solidFill>
            <a:srgbClr val="273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5" name="Picture 464">
            <a:extLst>
              <a:ext uri="{FF2B5EF4-FFF2-40B4-BE49-F238E27FC236}">
                <a16:creationId xmlns:a16="http://schemas.microsoft.com/office/drawing/2014/main" id="{FF2507A0-A74F-366C-2916-383D2095160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11" r="27086"/>
          <a:stretch/>
        </p:blipFill>
        <p:spPr bwMode="auto">
          <a:xfrm>
            <a:off x="7376582" y="26376366"/>
            <a:ext cx="4371434" cy="23856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9" name="Text Box 172">
            <a:extLst>
              <a:ext uri="{FF2B5EF4-FFF2-40B4-BE49-F238E27FC236}">
                <a16:creationId xmlns:a16="http://schemas.microsoft.com/office/drawing/2014/main" id="{1FCBE062-95DB-386A-28A6-5E3E0D0B1E39}"/>
              </a:ext>
            </a:extLst>
          </p:cNvPr>
          <p:cNvSpPr txBox="1"/>
          <p:nvPr/>
        </p:nvSpPr>
        <p:spPr>
          <a:xfrm>
            <a:off x="12188885" y="26822717"/>
            <a:ext cx="8804215" cy="181384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r>
              <a:rPr lang="en-MY" altLang="zh-CN" sz="2000" dirty="0">
                <a:solidFill>
                  <a:schemeClr val="bg1"/>
                </a:solidFill>
                <a:effectLst/>
                <a:ea typeface="SimSun" panose="02010600030101010101" pitchFamily="2" charset="-122"/>
              </a:rPr>
              <a:t>-</a:t>
            </a:r>
            <a:r>
              <a:rPr lang="en-MY" altLang="zh-CN" sz="2000" dirty="0" err="1">
                <a:solidFill>
                  <a:schemeClr val="bg1"/>
                </a:solidFill>
                <a:effectLst/>
                <a:ea typeface="SimSun" panose="02010600030101010101" pitchFamily="2" charset="-122"/>
              </a:rPr>
              <a:t>Börklü</a:t>
            </a:r>
            <a:r>
              <a:rPr lang="en-MY" altLang="zh-CN" sz="2000" dirty="0">
                <a:solidFill>
                  <a:schemeClr val="bg1"/>
                </a:solidFill>
                <a:effectLst/>
                <a:ea typeface="SimSun" panose="02010600030101010101" pitchFamily="2" charset="-122"/>
              </a:rPr>
              <a:t>, H. R., </a:t>
            </a:r>
            <a:r>
              <a:rPr lang="en-MY" altLang="zh-CN" sz="2000" dirty="0" err="1">
                <a:solidFill>
                  <a:schemeClr val="bg1"/>
                </a:solidFill>
                <a:effectLst/>
                <a:ea typeface="SimSun" panose="02010600030101010101" pitchFamily="2" charset="-122"/>
              </a:rPr>
              <a:t>Kalyon</a:t>
            </a:r>
            <a:r>
              <a:rPr lang="en-MY" altLang="zh-CN" sz="2000" dirty="0">
                <a:solidFill>
                  <a:schemeClr val="bg1"/>
                </a:solidFill>
                <a:effectLst/>
                <a:ea typeface="SimSun" panose="02010600030101010101" pitchFamily="2" charset="-122"/>
              </a:rPr>
              <a:t>, S. A. (2017, December 27). A Design Study of an Innovative Barrier System for Personal Parking Lots.</a:t>
            </a:r>
            <a:endParaRPr sz="2000" b="0" i="0" dirty="0">
              <a:solidFill>
                <a:schemeClr val="bg1"/>
              </a:solidFill>
              <a:ea typeface="YAFcfoaHu-s 0"/>
              <a:cs typeface="Arial" panose="020B0604020202020204" pitchFamily="34" charset="0"/>
            </a:endParaRPr>
          </a:p>
          <a:p>
            <a:pPr algn="just"/>
            <a:r>
              <a:rPr lang="en-MY" altLang="zh-CN" sz="2000" dirty="0">
                <a:solidFill>
                  <a:schemeClr val="bg1"/>
                </a:solidFill>
                <a:effectLst/>
                <a:ea typeface="SimSun" panose="02010600030101010101" pitchFamily="2" charset="-122"/>
              </a:rPr>
              <a:t>-New Straits Times. (2023, December 20). #NSTviral: Couple faces backlash for misusing disabled parking [WATCH].</a:t>
            </a:r>
            <a:endParaRPr lang="en-US" sz="2000" b="0" i="0" dirty="0">
              <a:solidFill>
                <a:schemeClr val="bg1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/>
            <a:r>
              <a:rPr lang="en-MY" altLang="zh-CN" sz="2000" dirty="0">
                <a:solidFill>
                  <a:schemeClr val="bg1"/>
                </a:solidFill>
                <a:effectLst/>
                <a:ea typeface="SimSun" panose="02010600030101010101" pitchFamily="2" charset="-122"/>
              </a:rPr>
              <a:t>-Santos, R., Santos, S. (2023, September 29). Getting Started with the ESP32 Development Board.</a:t>
            </a:r>
            <a:endParaRPr sz="2000" b="0" i="0" dirty="0">
              <a:solidFill>
                <a:schemeClr val="bg1"/>
              </a:solidFill>
              <a:ea typeface="YAFcfoaHu-s 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29582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8">
      <a:dk1>
        <a:srgbClr val="0071BC"/>
      </a:dk1>
      <a:lt1>
        <a:srgbClr val="FFFFFF"/>
      </a:lt1>
      <a:dk2>
        <a:srgbClr val="191E28"/>
      </a:dk2>
      <a:lt2>
        <a:srgbClr val="F7931E"/>
      </a:lt2>
      <a:accent1>
        <a:srgbClr val="29ABE2"/>
      </a:accent1>
      <a:accent2>
        <a:srgbClr val="1B1464"/>
      </a:accent2>
      <a:accent3>
        <a:srgbClr val="2739FF"/>
      </a:accent3>
      <a:accent4>
        <a:srgbClr val="ED1C24"/>
      </a:accent4>
      <a:accent5>
        <a:srgbClr val="8CC63F"/>
      </a:accent5>
      <a:accent6>
        <a:srgbClr val="D4145A"/>
      </a:accent6>
      <a:hlink>
        <a:srgbClr val="29ABE2"/>
      </a:hlink>
      <a:folHlink>
        <a:srgbClr val="29ABE2"/>
      </a:folHlink>
    </a:clrScheme>
    <a:fontScheme name="Custom 67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89753508_Win32_SL_v5" id="{DB2565D4-45A2-4489-9325-9054AF14642B}" vid="{AE34BD67-66D1-4247-BF77-B68161EF0E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C4EB61-9E4F-4008-9936-6909BED13D9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E86EF6D2-118B-4FDD-9E47-05004D4F6E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1C58AA-11F6-47A2-AE9A-D75939E789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351</Words>
  <Application>Microsoft Office PowerPoint</Application>
  <PresentationFormat>Custom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SimSun</vt:lpstr>
      <vt:lpstr>YAFcfoaHu-s 0</vt:lpstr>
      <vt:lpstr>Abadi</vt:lpstr>
      <vt:lpstr>ADLaM Display</vt:lpstr>
      <vt:lpstr>Arial</vt:lpstr>
      <vt:lpstr>Arial Narrow</vt:lpstr>
      <vt:lpstr>Calibri</vt:lpstr>
      <vt:lpstr>Source Sans Pro</vt:lpstr>
      <vt:lpstr>Custom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2023-07-20T10:43:57Z</dcterms:created>
  <dcterms:modified xsi:type="dcterms:W3CDTF">2024-10-04T10:33:44Z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