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1383625"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8F"/>
    <a:srgbClr val="FFC1E0"/>
    <a:srgbClr val="FFABD5"/>
    <a:srgbClr val="FF5BAD"/>
    <a:srgbClr val="7D7D7D"/>
    <a:srgbClr val="CC0066"/>
    <a:srgbClr val="D7E7F5"/>
    <a:srgbClr val="E4D2F2"/>
    <a:srgbClr val="DFDDDD"/>
    <a:srgbClr val="D6B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9" d="100"/>
          <a:sy n="19" d="100"/>
        </p:scale>
        <p:origin x="2621"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686FD-B44E-4D9C-BB53-6E0046D98CFE}" type="doc">
      <dgm:prSet loTypeId="urn:microsoft.com/office/officeart/2005/8/layout/radial6" loCatId="relationship" qsTypeId="urn:microsoft.com/office/officeart/2005/8/quickstyle/simple1" qsCatId="simple" csTypeId="urn:microsoft.com/office/officeart/2005/8/colors/accent5_1" csCatId="accent5" phldr="1"/>
      <dgm:spPr/>
      <dgm:t>
        <a:bodyPr/>
        <a:lstStyle/>
        <a:p>
          <a:endParaRPr lang="en-MY"/>
        </a:p>
      </dgm:t>
    </dgm:pt>
    <dgm:pt modelId="{98EACD7E-2D05-4F59-873E-1682268602E8}">
      <dgm:prSet phldrT="[Text]" custT="1"/>
      <dgm:spPr/>
      <dgm:t>
        <a:bodyPr/>
        <a:lstStyle/>
        <a:p>
          <a:r>
            <a:rPr lang="en-US" sz="2800" b="1" dirty="0"/>
            <a:t>Features</a:t>
          </a:r>
          <a:endParaRPr lang="en-MY" sz="2800" b="1" dirty="0"/>
        </a:p>
      </dgm:t>
    </dgm:pt>
    <dgm:pt modelId="{4FEB7A56-926C-4CD4-B517-176387E2C6C1}" type="parTrans" cxnId="{73D27250-0B52-4099-B7EA-BE66E710280C}">
      <dgm:prSet/>
      <dgm:spPr/>
      <dgm:t>
        <a:bodyPr/>
        <a:lstStyle/>
        <a:p>
          <a:endParaRPr lang="en-MY" sz="2800"/>
        </a:p>
      </dgm:t>
    </dgm:pt>
    <dgm:pt modelId="{790D8287-22B3-4780-91F1-C7EAFA055F8E}" type="sibTrans" cxnId="{73D27250-0B52-4099-B7EA-BE66E710280C}">
      <dgm:prSet/>
      <dgm:spPr/>
      <dgm:t>
        <a:bodyPr/>
        <a:lstStyle/>
        <a:p>
          <a:endParaRPr lang="en-MY" sz="2800"/>
        </a:p>
      </dgm:t>
    </dgm:pt>
    <dgm:pt modelId="{8DA62674-0654-4A45-BF9A-BFC514F40546}">
      <dgm:prSet phldrT="[Text]" custT="1"/>
      <dgm:spPr/>
      <dgm:t>
        <a:bodyPr/>
        <a:lstStyle/>
        <a:p>
          <a:r>
            <a:rPr lang="en-US" sz="2800" dirty="0"/>
            <a:t>Touch Screen</a:t>
          </a:r>
          <a:endParaRPr lang="en-MY" sz="2800" dirty="0"/>
        </a:p>
      </dgm:t>
    </dgm:pt>
    <dgm:pt modelId="{2894E1F9-B841-4173-9050-1B18E5E1DA04}" type="parTrans" cxnId="{2AF4CA4A-EC63-4275-92B4-A10CDD4C90D4}">
      <dgm:prSet/>
      <dgm:spPr/>
      <dgm:t>
        <a:bodyPr/>
        <a:lstStyle/>
        <a:p>
          <a:endParaRPr lang="en-MY" sz="2800"/>
        </a:p>
      </dgm:t>
    </dgm:pt>
    <dgm:pt modelId="{8F81FFF0-71EB-45D1-8190-3BD468977816}" type="sibTrans" cxnId="{2AF4CA4A-EC63-4275-92B4-A10CDD4C90D4}">
      <dgm:prSet/>
      <dgm:spPr/>
      <dgm:t>
        <a:bodyPr/>
        <a:lstStyle/>
        <a:p>
          <a:endParaRPr lang="en-MY" sz="2800"/>
        </a:p>
      </dgm:t>
    </dgm:pt>
    <dgm:pt modelId="{E2FA910C-FB14-493E-B588-5BE1DF5C9FCC}">
      <dgm:prSet phldrT="[Text]" custT="1"/>
      <dgm:spPr/>
      <dgm:t>
        <a:bodyPr/>
        <a:lstStyle/>
        <a:p>
          <a:r>
            <a:rPr lang="en-US" sz="2800" dirty="0"/>
            <a:t>IOT</a:t>
          </a:r>
          <a:endParaRPr lang="en-MY" sz="2800" dirty="0"/>
        </a:p>
      </dgm:t>
    </dgm:pt>
    <dgm:pt modelId="{958D056C-CA1F-4D33-94AF-CE431C5BF8DD}" type="parTrans" cxnId="{7D1EF4A5-14FA-40CC-8677-14DC4D6D3A7B}">
      <dgm:prSet/>
      <dgm:spPr/>
      <dgm:t>
        <a:bodyPr/>
        <a:lstStyle/>
        <a:p>
          <a:endParaRPr lang="en-MY" sz="2800"/>
        </a:p>
      </dgm:t>
    </dgm:pt>
    <dgm:pt modelId="{258C3CCF-98B0-4732-87B9-702D00A3172D}" type="sibTrans" cxnId="{7D1EF4A5-14FA-40CC-8677-14DC4D6D3A7B}">
      <dgm:prSet/>
      <dgm:spPr/>
      <dgm:t>
        <a:bodyPr/>
        <a:lstStyle/>
        <a:p>
          <a:endParaRPr lang="en-MY" sz="2800"/>
        </a:p>
      </dgm:t>
    </dgm:pt>
    <dgm:pt modelId="{E9E97E75-DB8F-4524-8361-B65A16C25292}">
      <dgm:prSet phldrT="[Text]" custT="1"/>
      <dgm:spPr/>
      <dgm:t>
        <a:bodyPr/>
        <a:lstStyle/>
        <a:p>
          <a:r>
            <a:rPr lang="en-US" sz="2800" dirty="0"/>
            <a:t>Auto Seach</a:t>
          </a:r>
          <a:endParaRPr lang="en-MY" sz="2800" dirty="0"/>
        </a:p>
      </dgm:t>
    </dgm:pt>
    <dgm:pt modelId="{D6A44265-3E48-4C1A-83D4-5BA81A367ADC}" type="parTrans" cxnId="{0FEE2BBA-7D77-492E-95C4-A4B0AF451193}">
      <dgm:prSet/>
      <dgm:spPr/>
      <dgm:t>
        <a:bodyPr/>
        <a:lstStyle/>
        <a:p>
          <a:endParaRPr lang="en-MY" sz="2800"/>
        </a:p>
      </dgm:t>
    </dgm:pt>
    <dgm:pt modelId="{47143D94-D956-4F4E-9DD2-836F37735D88}" type="sibTrans" cxnId="{0FEE2BBA-7D77-492E-95C4-A4B0AF451193}">
      <dgm:prSet/>
      <dgm:spPr/>
      <dgm:t>
        <a:bodyPr/>
        <a:lstStyle/>
        <a:p>
          <a:endParaRPr lang="en-MY" sz="2800"/>
        </a:p>
      </dgm:t>
    </dgm:pt>
    <dgm:pt modelId="{6263EBF3-15A6-4A54-90BC-C1F5F0829F60}">
      <dgm:prSet phldrT="[Text]" custT="1"/>
      <dgm:spPr/>
      <dgm:t>
        <a:bodyPr/>
        <a:lstStyle/>
        <a:p>
          <a:r>
            <a:rPr lang="en-US" sz="2800" dirty="0"/>
            <a:t>LED</a:t>
          </a:r>
          <a:endParaRPr lang="en-MY" sz="2800" dirty="0"/>
        </a:p>
      </dgm:t>
    </dgm:pt>
    <dgm:pt modelId="{2CD12F7B-3117-464B-BA0D-BBE2D0D051B5}" type="parTrans" cxnId="{1625B606-97F6-4586-9A79-7EAEB5B679AE}">
      <dgm:prSet/>
      <dgm:spPr/>
      <dgm:t>
        <a:bodyPr/>
        <a:lstStyle/>
        <a:p>
          <a:endParaRPr lang="en-MY" sz="2800"/>
        </a:p>
      </dgm:t>
    </dgm:pt>
    <dgm:pt modelId="{0AD82FEB-52AE-4809-8E60-945258AAE82F}" type="sibTrans" cxnId="{1625B606-97F6-4586-9A79-7EAEB5B679AE}">
      <dgm:prSet/>
      <dgm:spPr/>
      <dgm:t>
        <a:bodyPr/>
        <a:lstStyle/>
        <a:p>
          <a:endParaRPr lang="en-MY" sz="2800"/>
        </a:p>
      </dgm:t>
    </dgm:pt>
    <dgm:pt modelId="{7D0FD3D3-3EC6-4D0F-AC42-DC57E2F0F576}" type="pres">
      <dgm:prSet presAssocID="{36A686FD-B44E-4D9C-BB53-6E0046D98CFE}" presName="Name0" presStyleCnt="0">
        <dgm:presLayoutVars>
          <dgm:chMax val="1"/>
          <dgm:dir/>
          <dgm:animLvl val="ctr"/>
          <dgm:resizeHandles val="exact"/>
        </dgm:presLayoutVars>
      </dgm:prSet>
      <dgm:spPr/>
    </dgm:pt>
    <dgm:pt modelId="{BF6F0602-BFC3-42B0-B049-C3FE492051AD}" type="pres">
      <dgm:prSet presAssocID="{98EACD7E-2D05-4F59-873E-1682268602E8}" presName="centerShape" presStyleLbl="node0" presStyleIdx="0" presStyleCnt="1" custScaleX="118431"/>
      <dgm:spPr/>
    </dgm:pt>
    <dgm:pt modelId="{035DE243-BE3E-4145-86AC-0D383DDEE85A}" type="pres">
      <dgm:prSet presAssocID="{8DA62674-0654-4A45-BF9A-BFC514F40546}" presName="node" presStyleLbl="node1" presStyleIdx="0" presStyleCnt="4" custScaleX="151764">
        <dgm:presLayoutVars>
          <dgm:bulletEnabled val="1"/>
        </dgm:presLayoutVars>
      </dgm:prSet>
      <dgm:spPr/>
    </dgm:pt>
    <dgm:pt modelId="{1DB19E5F-DF80-48F8-9DB0-8ACED44863D9}" type="pres">
      <dgm:prSet presAssocID="{8DA62674-0654-4A45-BF9A-BFC514F40546}" presName="dummy" presStyleCnt="0"/>
      <dgm:spPr/>
    </dgm:pt>
    <dgm:pt modelId="{9EFB09B2-F060-4720-BF94-B2362C72B0C9}" type="pres">
      <dgm:prSet presAssocID="{8F81FFF0-71EB-45D1-8190-3BD468977816}" presName="sibTrans" presStyleLbl="sibTrans2D1" presStyleIdx="0" presStyleCnt="4"/>
      <dgm:spPr/>
    </dgm:pt>
    <dgm:pt modelId="{6A8769D3-E6CF-4467-9922-FF2F9118093B}" type="pres">
      <dgm:prSet presAssocID="{E2FA910C-FB14-493E-B588-5BE1DF5C9FCC}" presName="node" presStyleLbl="node1" presStyleIdx="1" presStyleCnt="4">
        <dgm:presLayoutVars>
          <dgm:bulletEnabled val="1"/>
        </dgm:presLayoutVars>
      </dgm:prSet>
      <dgm:spPr/>
    </dgm:pt>
    <dgm:pt modelId="{4953DB48-86DC-4D0B-BD60-CE3EB0805B90}" type="pres">
      <dgm:prSet presAssocID="{E2FA910C-FB14-493E-B588-5BE1DF5C9FCC}" presName="dummy" presStyleCnt="0"/>
      <dgm:spPr/>
    </dgm:pt>
    <dgm:pt modelId="{211452AF-98E6-4C69-8276-B28CD964EC84}" type="pres">
      <dgm:prSet presAssocID="{258C3CCF-98B0-4732-87B9-702D00A3172D}" presName="sibTrans" presStyleLbl="sibTrans2D1" presStyleIdx="1" presStyleCnt="4"/>
      <dgm:spPr/>
    </dgm:pt>
    <dgm:pt modelId="{FE49A03B-6B41-4366-8208-64341F812DAA}" type="pres">
      <dgm:prSet presAssocID="{E9E97E75-DB8F-4524-8361-B65A16C25292}" presName="node" presStyleLbl="node1" presStyleIdx="2" presStyleCnt="4" custScaleX="213704">
        <dgm:presLayoutVars>
          <dgm:bulletEnabled val="1"/>
        </dgm:presLayoutVars>
      </dgm:prSet>
      <dgm:spPr/>
    </dgm:pt>
    <dgm:pt modelId="{A7FDB0D2-9D6D-465B-84BE-5BA1F2E87FA9}" type="pres">
      <dgm:prSet presAssocID="{E9E97E75-DB8F-4524-8361-B65A16C25292}" presName="dummy" presStyleCnt="0"/>
      <dgm:spPr/>
    </dgm:pt>
    <dgm:pt modelId="{A8AC2674-28B6-440B-A4AF-2FB39030AF91}" type="pres">
      <dgm:prSet presAssocID="{47143D94-D956-4F4E-9DD2-836F37735D88}" presName="sibTrans" presStyleLbl="sibTrans2D1" presStyleIdx="2" presStyleCnt="4"/>
      <dgm:spPr/>
    </dgm:pt>
    <dgm:pt modelId="{E40F22F9-C3BF-4CEF-9C77-75A5C3C648B0}" type="pres">
      <dgm:prSet presAssocID="{6263EBF3-15A6-4A54-90BC-C1F5F0829F60}" presName="node" presStyleLbl="node1" presStyleIdx="3" presStyleCnt="4">
        <dgm:presLayoutVars>
          <dgm:bulletEnabled val="1"/>
        </dgm:presLayoutVars>
      </dgm:prSet>
      <dgm:spPr/>
    </dgm:pt>
    <dgm:pt modelId="{A950A800-1F19-4998-B32B-5C74C332D682}" type="pres">
      <dgm:prSet presAssocID="{6263EBF3-15A6-4A54-90BC-C1F5F0829F60}" presName="dummy" presStyleCnt="0"/>
      <dgm:spPr/>
    </dgm:pt>
    <dgm:pt modelId="{B23D8E4F-063B-4F2C-BBAD-1813935863DE}" type="pres">
      <dgm:prSet presAssocID="{0AD82FEB-52AE-4809-8E60-945258AAE82F}" presName="sibTrans" presStyleLbl="sibTrans2D1" presStyleIdx="3" presStyleCnt="4"/>
      <dgm:spPr/>
    </dgm:pt>
  </dgm:ptLst>
  <dgm:cxnLst>
    <dgm:cxn modelId="{F5B21800-2343-4257-90D5-FCCCAEE9F2BE}" type="presOf" srcId="{258C3CCF-98B0-4732-87B9-702D00A3172D}" destId="{211452AF-98E6-4C69-8276-B28CD964EC84}" srcOrd="0" destOrd="0" presId="urn:microsoft.com/office/officeart/2005/8/layout/radial6"/>
    <dgm:cxn modelId="{1625B606-97F6-4586-9A79-7EAEB5B679AE}" srcId="{98EACD7E-2D05-4F59-873E-1682268602E8}" destId="{6263EBF3-15A6-4A54-90BC-C1F5F0829F60}" srcOrd="3" destOrd="0" parTransId="{2CD12F7B-3117-464B-BA0D-BBE2D0D051B5}" sibTransId="{0AD82FEB-52AE-4809-8E60-945258AAE82F}"/>
    <dgm:cxn modelId="{6C9E2C39-9F70-4D98-B967-C40C6FBFC457}" type="presOf" srcId="{E9E97E75-DB8F-4524-8361-B65A16C25292}" destId="{FE49A03B-6B41-4366-8208-64341F812DAA}" srcOrd="0" destOrd="0" presId="urn:microsoft.com/office/officeart/2005/8/layout/radial6"/>
    <dgm:cxn modelId="{5F9B2740-C833-41DE-8AF2-FDA8D614EB7D}" type="presOf" srcId="{8DA62674-0654-4A45-BF9A-BFC514F40546}" destId="{035DE243-BE3E-4145-86AC-0D383DDEE85A}" srcOrd="0" destOrd="0" presId="urn:microsoft.com/office/officeart/2005/8/layout/radial6"/>
    <dgm:cxn modelId="{2AF4CA4A-EC63-4275-92B4-A10CDD4C90D4}" srcId="{98EACD7E-2D05-4F59-873E-1682268602E8}" destId="{8DA62674-0654-4A45-BF9A-BFC514F40546}" srcOrd="0" destOrd="0" parTransId="{2894E1F9-B841-4173-9050-1B18E5E1DA04}" sibTransId="{8F81FFF0-71EB-45D1-8190-3BD468977816}"/>
    <dgm:cxn modelId="{73D27250-0B52-4099-B7EA-BE66E710280C}" srcId="{36A686FD-B44E-4D9C-BB53-6E0046D98CFE}" destId="{98EACD7E-2D05-4F59-873E-1682268602E8}" srcOrd="0" destOrd="0" parTransId="{4FEB7A56-926C-4CD4-B517-176387E2C6C1}" sibTransId="{790D8287-22B3-4780-91F1-C7EAFA055F8E}"/>
    <dgm:cxn modelId="{1E3B9C72-E9B0-438B-8A99-1E7268051814}" type="presOf" srcId="{0AD82FEB-52AE-4809-8E60-945258AAE82F}" destId="{B23D8E4F-063B-4F2C-BBAD-1813935863DE}" srcOrd="0" destOrd="0" presId="urn:microsoft.com/office/officeart/2005/8/layout/radial6"/>
    <dgm:cxn modelId="{6E1E3B55-9013-4293-8FE7-E560E705D5BE}" type="presOf" srcId="{36A686FD-B44E-4D9C-BB53-6E0046D98CFE}" destId="{7D0FD3D3-3EC6-4D0F-AC42-DC57E2F0F576}" srcOrd="0" destOrd="0" presId="urn:microsoft.com/office/officeart/2005/8/layout/radial6"/>
    <dgm:cxn modelId="{4CB90B7E-0037-4CB5-A5E1-7A6CD2DAC71B}" type="presOf" srcId="{E2FA910C-FB14-493E-B588-5BE1DF5C9FCC}" destId="{6A8769D3-E6CF-4467-9922-FF2F9118093B}" srcOrd="0" destOrd="0" presId="urn:microsoft.com/office/officeart/2005/8/layout/radial6"/>
    <dgm:cxn modelId="{6AF72083-96D6-4095-8398-375470E96367}" type="presOf" srcId="{47143D94-D956-4F4E-9DD2-836F37735D88}" destId="{A8AC2674-28B6-440B-A4AF-2FB39030AF91}" srcOrd="0" destOrd="0" presId="urn:microsoft.com/office/officeart/2005/8/layout/radial6"/>
    <dgm:cxn modelId="{7D1EF4A5-14FA-40CC-8677-14DC4D6D3A7B}" srcId="{98EACD7E-2D05-4F59-873E-1682268602E8}" destId="{E2FA910C-FB14-493E-B588-5BE1DF5C9FCC}" srcOrd="1" destOrd="0" parTransId="{958D056C-CA1F-4D33-94AF-CE431C5BF8DD}" sibTransId="{258C3CCF-98B0-4732-87B9-702D00A3172D}"/>
    <dgm:cxn modelId="{2FB53EAA-F846-413B-8358-795FA38744A2}" type="presOf" srcId="{98EACD7E-2D05-4F59-873E-1682268602E8}" destId="{BF6F0602-BFC3-42B0-B049-C3FE492051AD}" srcOrd="0" destOrd="0" presId="urn:microsoft.com/office/officeart/2005/8/layout/radial6"/>
    <dgm:cxn modelId="{0FEE2BBA-7D77-492E-95C4-A4B0AF451193}" srcId="{98EACD7E-2D05-4F59-873E-1682268602E8}" destId="{E9E97E75-DB8F-4524-8361-B65A16C25292}" srcOrd="2" destOrd="0" parTransId="{D6A44265-3E48-4C1A-83D4-5BA81A367ADC}" sibTransId="{47143D94-D956-4F4E-9DD2-836F37735D88}"/>
    <dgm:cxn modelId="{58EF68C3-9B0D-4E5C-9F80-3883A82A0193}" type="presOf" srcId="{6263EBF3-15A6-4A54-90BC-C1F5F0829F60}" destId="{E40F22F9-C3BF-4CEF-9C77-75A5C3C648B0}" srcOrd="0" destOrd="0" presId="urn:microsoft.com/office/officeart/2005/8/layout/radial6"/>
    <dgm:cxn modelId="{C39CA6FB-2F75-4302-BEA1-7154BDD7D1A4}" type="presOf" srcId="{8F81FFF0-71EB-45D1-8190-3BD468977816}" destId="{9EFB09B2-F060-4720-BF94-B2362C72B0C9}" srcOrd="0" destOrd="0" presId="urn:microsoft.com/office/officeart/2005/8/layout/radial6"/>
    <dgm:cxn modelId="{09F82D96-5E78-4F81-9B2D-E640029A5961}" type="presParOf" srcId="{7D0FD3D3-3EC6-4D0F-AC42-DC57E2F0F576}" destId="{BF6F0602-BFC3-42B0-B049-C3FE492051AD}" srcOrd="0" destOrd="0" presId="urn:microsoft.com/office/officeart/2005/8/layout/radial6"/>
    <dgm:cxn modelId="{F9A7F672-D7A9-4AE3-BEF8-2E35CB984E9C}" type="presParOf" srcId="{7D0FD3D3-3EC6-4D0F-AC42-DC57E2F0F576}" destId="{035DE243-BE3E-4145-86AC-0D383DDEE85A}" srcOrd="1" destOrd="0" presId="urn:microsoft.com/office/officeart/2005/8/layout/radial6"/>
    <dgm:cxn modelId="{3D2BE56F-D082-4274-9692-A8DA28234781}" type="presParOf" srcId="{7D0FD3D3-3EC6-4D0F-AC42-DC57E2F0F576}" destId="{1DB19E5F-DF80-48F8-9DB0-8ACED44863D9}" srcOrd="2" destOrd="0" presId="urn:microsoft.com/office/officeart/2005/8/layout/radial6"/>
    <dgm:cxn modelId="{FAFABB63-0F4B-48BA-AEE8-E3F7E8540F3B}" type="presParOf" srcId="{7D0FD3D3-3EC6-4D0F-AC42-DC57E2F0F576}" destId="{9EFB09B2-F060-4720-BF94-B2362C72B0C9}" srcOrd="3" destOrd="0" presId="urn:microsoft.com/office/officeart/2005/8/layout/radial6"/>
    <dgm:cxn modelId="{3D2FFEB5-5D79-4ABD-9977-BB5E198FD76F}" type="presParOf" srcId="{7D0FD3D3-3EC6-4D0F-AC42-DC57E2F0F576}" destId="{6A8769D3-E6CF-4467-9922-FF2F9118093B}" srcOrd="4" destOrd="0" presId="urn:microsoft.com/office/officeart/2005/8/layout/radial6"/>
    <dgm:cxn modelId="{EA2358B9-482B-4D23-B470-D36423520DDF}" type="presParOf" srcId="{7D0FD3D3-3EC6-4D0F-AC42-DC57E2F0F576}" destId="{4953DB48-86DC-4D0B-BD60-CE3EB0805B90}" srcOrd="5" destOrd="0" presId="urn:microsoft.com/office/officeart/2005/8/layout/radial6"/>
    <dgm:cxn modelId="{B8B5B2EC-905B-4287-BD43-56EDDC498BFE}" type="presParOf" srcId="{7D0FD3D3-3EC6-4D0F-AC42-DC57E2F0F576}" destId="{211452AF-98E6-4C69-8276-B28CD964EC84}" srcOrd="6" destOrd="0" presId="urn:microsoft.com/office/officeart/2005/8/layout/radial6"/>
    <dgm:cxn modelId="{4951F7C6-E41D-48A8-9EBE-7DC93CE4BF6F}" type="presParOf" srcId="{7D0FD3D3-3EC6-4D0F-AC42-DC57E2F0F576}" destId="{FE49A03B-6B41-4366-8208-64341F812DAA}" srcOrd="7" destOrd="0" presId="urn:microsoft.com/office/officeart/2005/8/layout/radial6"/>
    <dgm:cxn modelId="{46F19709-948F-4D43-9162-BB46F755FC1A}" type="presParOf" srcId="{7D0FD3D3-3EC6-4D0F-AC42-DC57E2F0F576}" destId="{A7FDB0D2-9D6D-465B-84BE-5BA1F2E87FA9}" srcOrd="8" destOrd="0" presId="urn:microsoft.com/office/officeart/2005/8/layout/radial6"/>
    <dgm:cxn modelId="{87126679-AA17-4F14-9353-88DDC79CE5DD}" type="presParOf" srcId="{7D0FD3D3-3EC6-4D0F-AC42-DC57E2F0F576}" destId="{A8AC2674-28B6-440B-A4AF-2FB39030AF91}" srcOrd="9" destOrd="0" presId="urn:microsoft.com/office/officeart/2005/8/layout/radial6"/>
    <dgm:cxn modelId="{242A18A6-933B-46AF-8AD0-6A155154E4D1}" type="presParOf" srcId="{7D0FD3D3-3EC6-4D0F-AC42-DC57E2F0F576}" destId="{E40F22F9-C3BF-4CEF-9C77-75A5C3C648B0}" srcOrd="10" destOrd="0" presId="urn:microsoft.com/office/officeart/2005/8/layout/radial6"/>
    <dgm:cxn modelId="{0DF9B17D-270A-4BD7-98F2-867705EDC6B3}" type="presParOf" srcId="{7D0FD3D3-3EC6-4D0F-AC42-DC57E2F0F576}" destId="{A950A800-1F19-4998-B32B-5C74C332D682}" srcOrd="11" destOrd="0" presId="urn:microsoft.com/office/officeart/2005/8/layout/radial6"/>
    <dgm:cxn modelId="{4BFCD2AE-734D-4CF8-A96B-C51868091641}" type="presParOf" srcId="{7D0FD3D3-3EC6-4D0F-AC42-DC57E2F0F576}" destId="{B23D8E4F-063B-4F2C-BBAD-1813935863DE}" srcOrd="12" destOrd="0" presId="urn:microsoft.com/office/officeart/2005/8/layout/radial6"/>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D8E4F-063B-4F2C-BBAD-1813935863DE}">
      <dsp:nvSpPr>
        <dsp:cNvPr id="0" name=""/>
        <dsp:cNvSpPr/>
      </dsp:nvSpPr>
      <dsp:spPr>
        <a:xfrm>
          <a:off x="2862013" y="534412"/>
          <a:ext cx="3574705" cy="3574705"/>
        </a:xfrm>
        <a:prstGeom prst="blockArc">
          <a:avLst>
            <a:gd name="adj1" fmla="val 10800000"/>
            <a:gd name="adj2" fmla="val 16200000"/>
            <a:gd name="adj3" fmla="val 4635"/>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AC2674-28B6-440B-A4AF-2FB39030AF91}">
      <dsp:nvSpPr>
        <dsp:cNvPr id="0" name=""/>
        <dsp:cNvSpPr/>
      </dsp:nvSpPr>
      <dsp:spPr>
        <a:xfrm>
          <a:off x="2862013" y="534412"/>
          <a:ext cx="3574705" cy="3574705"/>
        </a:xfrm>
        <a:prstGeom prst="blockArc">
          <a:avLst>
            <a:gd name="adj1" fmla="val 5400000"/>
            <a:gd name="adj2" fmla="val 10800000"/>
            <a:gd name="adj3" fmla="val 4635"/>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1452AF-98E6-4C69-8276-B28CD964EC84}">
      <dsp:nvSpPr>
        <dsp:cNvPr id="0" name=""/>
        <dsp:cNvSpPr/>
      </dsp:nvSpPr>
      <dsp:spPr>
        <a:xfrm>
          <a:off x="2862013" y="534412"/>
          <a:ext cx="3574705" cy="3574705"/>
        </a:xfrm>
        <a:prstGeom prst="blockArc">
          <a:avLst>
            <a:gd name="adj1" fmla="val 0"/>
            <a:gd name="adj2" fmla="val 5400000"/>
            <a:gd name="adj3" fmla="val 4635"/>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FB09B2-F060-4720-BF94-B2362C72B0C9}">
      <dsp:nvSpPr>
        <dsp:cNvPr id="0" name=""/>
        <dsp:cNvSpPr/>
      </dsp:nvSpPr>
      <dsp:spPr>
        <a:xfrm>
          <a:off x="2862013" y="534412"/>
          <a:ext cx="3574705" cy="3574705"/>
        </a:xfrm>
        <a:prstGeom prst="blockArc">
          <a:avLst>
            <a:gd name="adj1" fmla="val 16200000"/>
            <a:gd name="adj2" fmla="val 0"/>
            <a:gd name="adj3" fmla="val 4635"/>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6F0602-BFC3-42B0-B049-C3FE492051AD}">
      <dsp:nvSpPr>
        <dsp:cNvPr id="0" name=""/>
        <dsp:cNvSpPr/>
      </dsp:nvSpPr>
      <dsp:spPr>
        <a:xfrm>
          <a:off x="3676086" y="1499953"/>
          <a:ext cx="1946559" cy="164362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Features</a:t>
          </a:r>
          <a:endParaRPr lang="en-MY" sz="2800" b="1" kern="1200" dirty="0"/>
        </a:p>
      </dsp:txBody>
      <dsp:txXfrm>
        <a:off x="3961153" y="1740656"/>
        <a:ext cx="1376425" cy="1162217"/>
      </dsp:txXfrm>
    </dsp:sp>
    <dsp:sp modelId="{035DE243-BE3E-4145-86AC-0D383DDEE85A}">
      <dsp:nvSpPr>
        <dsp:cNvPr id="0" name=""/>
        <dsp:cNvSpPr/>
      </dsp:nvSpPr>
      <dsp:spPr>
        <a:xfrm>
          <a:off x="3776316" y="563"/>
          <a:ext cx="1746100" cy="1150536"/>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Touch Screen</a:t>
          </a:r>
          <a:endParaRPr lang="en-MY" sz="2800" kern="1200" dirty="0"/>
        </a:p>
      </dsp:txBody>
      <dsp:txXfrm>
        <a:off x="4032026" y="169055"/>
        <a:ext cx="1234680" cy="813552"/>
      </dsp:txXfrm>
    </dsp:sp>
    <dsp:sp modelId="{6A8769D3-E6CF-4467-9922-FF2F9118093B}">
      <dsp:nvSpPr>
        <dsp:cNvPr id="0" name=""/>
        <dsp:cNvSpPr/>
      </dsp:nvSpPr>
      <dsp:spPr>
        <a:xfrm>
          <a:off x="5820031" y="1746497"/>
          <a:ext cx="1150536" cy="1150536"/>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IOT</a:t>
          </a:r>
          <a:endParaRPr lang="en-MY" sz="2800" kern="1200" dirty="0"/>
        </a:p>
      </dsp:txBody>
      <dsp:txXfrm>
        <a:off x="5988523" y="1914989"/>
        <a:ext cx="813552" cy="813552"/>
      </dsp:txXfrm>
    </dsp:sp>
    <dsp:sp modelId="{FE49A03B-6B41-4366-8208-64341F812DAA}">
      <dsp:nvSpPr>
        <dsp:cNvPr id="0" name=""/>
        <dsp:cNvSpPr/>
      </dsp:nvSpPr>
      <dsp:spPr>
        <a:xfrm>
          <a:off x="3419995" y="3492430"/>
          <a:ext cx="2458742" cy="1150536"/>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Auto Seach</a:t>
          </a:r>
          <a:endParaRPr lang="en-MY" sz="2800" kern="1200" dirty="0"/>
        </a:p>
      </dsp:txBody>
      <dsp:txXfrm>
        <a:off x="3780069" y="3660922"/>
        <a:ext cx="1738594" cy="813552"/>
      </dsp:txXfrm>
    </dsp:sp>
    <dsp:sp modelId="{E40F22F9-C3BF-4CEF-9C77-75A5C3C648B0}">
      <dsp:nvSpPr>
        <dsp:cNvPr id="0" name=""/>
        <dsp:cNvSpPr/>
      </dsp:nvSpPr>
      <dsp:spPr>
        <a:xfrm>
          <a:off x="2328164" y="1746497"/>
          <a:ext cx="1150536" cy="1150536"/>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LED</a:t>
          </a:r>
          <a:endParaRPr lang="en-MY" sz="2800" kern="1200" dirty="0"/>
        </a:p>
      </dsp:txBody>
      <dsp:txXfrm>
        <a:off x="2496656" y="1914989"/>
        <a:ext cx="813552" cy="81355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49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70124" y="1611882"/>
            <a:ext cx="18443377" cy="585180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470124" y="8059374"/>
            <a:ext cx="18443377" cy="1920934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470124" y="28060644"/>
            <a:ext cx="4811316" cy="1611875"/>
          </a:xfrm>
          <a:prstGeom prst="rect">
            <a:avLst/>
          </a:prstGeom>
        </p:spPr>
        <p:txBody>
          <a:bodyPr/>
          <a:lstStyle/>
          <a:p>
            <a:fld id="{2CD1CE97-80C3-4780-A2FC-D558C3FFE65D}" type="datetimeFigureOut">
              <a:rPr lang="en-US" smtClean="0"/>
              <a:t>10/4/2024</a:t>
            </a:fld>
            <a:endParaRPr lang="en-US"/>
          </a:p>
        </p:txBody>
      </p:sp>
      <p:sp>
        <p:nvSpPr>
          <p:cNvPr id="5" name="Footer Placeholder 4"/>
          <p:cNvSpPr>
            <a:spLocks noGrp="1"/>
          </p:cNvSpPr>
          <p:nvPr>
            <p:ph type="ftr" sz="quarter" idx="11"/>
          </p:nvPr>
        </p:nvSpPr>
        <p:spPr>
          <a:xfrm>
            <a:off x="7083326" y="28060644"/>
            <a:ext cx="7216973" cy="1611875"/>
          </a:xfrm>
          <a:prstGeom prst="rect">
            <a:avLst/>
          </a:prstGeom>
        </p:spPr>
        <p:txBody>
          <a:bodyPr/>
          <a:lstStyle/>
          <a:p>
            <a:endParaRPr lang="en-US"/>
          </a:p>
        </p:txBody>
      </p:sp>
      <p:sp>
        <p:nvSpPr>
          <p:cNvPr id="6" name="Slide Number Placeholder 5"/>
          <p:cNvSpPr>
            <a:spLocks noGrp="1"/>
          </p:cNvSpPr>
          <p:nvPr>
            <p:ph type="sldNum" sz="quarter" idx="12"/>
          </p:nvPr>
        </p:nvSpPr>
        <p:spPr>
          <a:xfrm>
            <a:off x="15102185" y="28060644"/>
            <a:ext cx="4811316" cy="1611875"/>
          </a:xfrm>
          <a:prstGeom prst="rect">
            <a:avLst/>
          </a:prstGeom>
        </p:spPr>
        <p:txBody>
          <a:bodyPr/>
          <a:lstStyle/>
          <a:p>
            <a:fld id="{21A13481-12BC-4CFB-A85A-5B462A2DB8BB}" type="slidenum">
              <a:rPr lang="en-US" smtClean="0"/>
              <a:t>‹#›</a:t>
            </a:fld>
            <a:endParaRPr lang="en-US"/>
          </a:p>
        </p:txBody>
      </p:sp>
    </p:spTree>
    <p:extLst>
      <p:ext uri="{BB962C8B-B14F-4D97-AF65-F5344CB8AC3E}">
        <p14:creationId xmlns:p14="http://schemas.microsoft.com/office/powerpoint/2010/main" val="369113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470124" y="28060644"/>
            <a:ext cx="4811316" cy="1611875"/>
          </a:xfrm>
          <a:prstGeom prst="rect">
            <a:avLst/>
          </a:prstGeom>
        </p:spPr>
        <p:txBody>
          <a:bodyPr/>
          <a:lstStyle/>
          <a:p>
            <a:fld id="{2CD1CE97-80C3-4780-A2FC-D558C3FFE65D}" type="datetimeFigureOut">
              <a:rPr lang="en-US" smtClean="0"/>
              <a:t>10/4/2024</a:t>
            </a:fld>
            <a:endParaRPr lang="en-US"/>
          </a:p>
        </p:txBody>
      </p:sp>
      <p:sp>
        <p:nvSpPr>
          <p:cNvPr id="5" name="Footer Placeholder 4"/>
          <p:cNvSpPr>
            <a:spLocks noGrp="1"/>
          </p:cNvSpPr>
          <p:nvPr>
            <p:ph type="ftr" sz="quarter" idx="11"/>
          </p:nvPr>
        </p:nvSpPr>
        <p:spPr>
          <a:xfrm>
            <a:off x="7083326" y="28060644"/>
            <a:ext cx="7216973" cy="1611875"/>
          </a:xfrm>
          <a:prstGeom prst="rect">
            <a:avLst/>
          </a:prstGeom>
        </p:spPr>
        <p:txBody>
          <a:bodyPr/>
          <a:lstStyle/>
          <a:p>
            <a:endParaRPr lang="en-US"/>
          </a:p>
        </p:txBody>
      </p:sp>
      <p:sp>
        <p:nvSpPr>
          <p:cNvPr id="6" name="Slide Number Placeholder 5"/>
          <p:cNvSpPr>
            <a:spLocks noGrp="1"/>
          </p:cNvSpPr>
          <p:nvPr>
            <p:ph type="sldNum" sz="quarter" idx="12"/>
          </p:nvPr>
        </p:nvSpPr>
        <p:spPr>
          <a:xfrm>
            <a:off x="15102185" y="28060644"/>
            <a:ext cx="4811316" cy="1611875"/>
          </a:xfrm>
          <a:prstGeom prst="rect">
            <a:avLst/>
          </a:prstGeom>
        </p:spPr>
        <p:txBody>
          <a:bodyPr/>
          <a:lstStyle/>
          <a:p>
            <a:fld id="{21A13481-12BC-4CFB-A85A-5B462A2DB8BB}" type="slidenum">
              <a:rPr lang="en-US" smtClean="0"/>
              <a:t>‹#›</a:t>
            </a:fld>
            <a:endParaRPr lang="en-US"/>
          </a:p>
        </p:txBody>
      </p:sp>
    </p:spTree>
    <p:extLst>
      <p:ext uri="{BB962C8B-B14F-4D97-AF65-F5344CB8AC3E}">
        <p14:creationId xmlns:p14="http://schemas.microsoft.com/office/powerpoint/2010/main" val="781976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273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60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220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472912" y="7421634"/>
            <a:ext cx="9046274" cy="3637228"/>
          </a:xfrm>
          <a:prstGeom prst="rect">
            <a:avLst/>
          </a:prstGeo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Edit Master text styles</a:t>
            </a:r>
          </a:p>
        </p:txBody>
      </p:sp>
      <p:sp>
        <p:nvSpPr>
          <p:cNvPr id="4" name="Content Placeholder 3"/>
          <p:cNvSpPr>
            <a:spLocks noGrp="1"/>
          </p:cNvSpPr>
          <p:nvPr>
            <p:ph sz="half" idx="2"/>
          </p:nvPr>
        </p:nvSpPr>
        <p:spPr>
          <a:xfrm>
            <a:off x="1472912" y="11058863"/>
            <a:ext cx="9046274" cy="1626592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25461" y="7421634"/>
            <a:ext cx="9090826" cy="3637228"/>
          </a:xfrm>
          <a:prstGeom prst="rect">
            <a:avLst/>
          </a:prstGeo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Edit Master text styles</a:t>
            </a:r>
          </a:p>
        </p:txBody>
      </p:sp>
      <p:sp>
        <p:nvSpPr>
          <p:cNvPr id="6" name="Content Placeholder 5"/>
          <p:cNvSpPr>
            <a:spLocks noGrp="1"/>
          </p:cNvSpPr>
          <p:nvPr>
            <p:ph sz="quarter" idx="4"/>
          </p:nvPr>
        </p:nvSpPr>
        <p:spPr>
          <a:xfrm>
            <a:off x="10825461" y="11058863"/>
            <a:ext cx="9090826" cy="1626592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470124" y="28060644"/>
            <a:ext cx="4811316" cy="1611875"/>
          </a:xfrm>
          <a:prstGeom prst="rect">
            <a:avLst/>
          </a:prstGeom>
        </p:spPr>
        <p:txBody>
          <a:bodyPr/>
          <a:lstStyle/>
          <a:p>
            <a:fld id="{2CD1CE97-80C3-4780-A2FC-D558C3FFE65D}" type="datetimeFigureOut">
              <a:rPr lang="en-US" smtClean="0"/>
              <a:t>10/4/2024</a:t>
            </a:fld>
            <a:endParaRPr lang="en-US"/>
          </a:p>
        </p:txBody>
      </p:sp>
      <p:sp>
        <p:nvSpPr>
          <p:cNvPr id="8" name="Footer Placeholder 7"/>
          <p:cNvSpPr>
            <a:spLocks noGrp="1"/>
          </p:cNvSpPr>
          <p:nvPr>
            <p:ph type="ftr" sz="quarter" idx="11"/>
          </p:nvPr>
        </p:nvSpPr>
        <p:spPr>
          <a:xfrm>
            <a:off x="7083326" y="28060644"/>
            <a:ext cx="7216973" cy="1611875"/>
          </a:xfrm>
          <a:prstGeom prst="rect">
            <a:avLst/>
          </a:prstGeom>
        </p:spPr>
        <p:txBody>
          <a:bodyPr/>
          <a:lstStyle/>
          <a:p>
            <a:endParaRPr lang="en-US"/>
          </a:p>
        </p:txBody>
      </p:sp>
      <p:sp>
        <p:nvSpPr>
          <p:cNvPr id="9" name="Slide Number Placeholder 8"/>
          <p:cNvSpPr>
            <a:spLocks noGrp="1"/>
          </p:cNvSpPr>
          <p:nvPr>
            <p:ph type="sldNum" sz="quarter" idx="12"/>
          </p:nvPr>
        </p:nvSpPr>
        <p:spPr>
          <a:xfrm>
            <a:off x="15102185" y="28060644"/>
            <a:ext cx="4811316" cy="1611875"/>
          </a:xfrm>
          <a:prstGeom prst="rect">
            <a:avLst/>
          </a:prstGeom>
        </p:spPr>
        <p:txBody>
          <a:bodyPr/>
          <a:lstStyle/>
          <a:p>
            <a:fld id="{21A13481-12BC-4CFB-A85A-5B462A2DB8BB}" type="slidenum">
              <a:rPr lang="en-US" smtClean="0"/>
              <a:t>‹#›</a:t>
            </a:fld>
            <a:endParaRPr lang="en-US"/>
          </a:p>
        </p:txBody>
      </p:sp>
    </p:spTree>
    <p:extLst>
      <p:ext uri="{BB962C8B-B14F-4D97-AF65-F5344CB8AC3E}">
        <p14:creationId xmlns:p14="http://schemas.microsoft.com/office/powerpoint/2010/main" val="3521461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70124" y="1611882"/>
            <a:ext cx="18443377" cy="585180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470124" y="28060644"/>
            <a:ext cx="4811316" cy="1611875"/>
          </a:xfrm>
          <a:prstGeom prst="rect">
            <a:avLst/>
          </a:prstGeom>
        </p:spPr>
        <p:txBody>
          <a:bodyPr/>
          <a:lstStyle/>
          <a:p>
            <a:fld id="{2CD1CE97-80C3-4780-A2FC-D558C3FFE65D}" type="datetimeFigureOut">
              <a:rPr lang="en-US" smtClean="0"/>
              <a:t>10/4/2024</a:t>
            </a:fld>
            <a:endParaRPr lang="en-US"/>
          </a:p>
        </p:txBody>
      </p:sp>
      <p:sp>
        <p:nvSpPr>
          <p:cNvPr id="4" name="Footer Placeholder 3"/>
          <p:cNvSpPr>
            <a:spLocks noGrp="1"/>
          </p:cNvSpPr>
          <p:nvPr>
            <p:ph type="ftr" sz="quarter" idx="11"/>
          </p:nvPr>
        </p:nvSpPr>
        <p:spPr>
          <a:xfrm>
            <a:off x="7083326" y="28060644"/>
            <a:ext cx="7216973" cy="1611875"/>
          </a:xfrm>
          <a:prstGeom prst="rect">
            <a:avLst/>
          </a:prstGeom>
        </p:spPr>
        <p:txBody>
          <a:bodyPr/>
          <a:lstStyle/>
          <a:p>
            <a:endParaRPr lang="en-US"/>
          </a:p>
        </p:txBody>
      </p:sp>
      <p:sp>
        <p:nvSpPr>
          <p:cNvPr id="5" name="Slide Number Placeholder 4"/>
          <p:cNvSpPr>
            <a:spLocks noGrp="1"/>
          </p:cNvSpPr>
          <p:nvPr>
            <p:ph type="sldNum" sz="quarter" idx="12"/>
          </p:nvPr>
        </p:nvSpPr>
        <p:spPr>
          <a:xfrm>
            <a:off x="15102185" y="28060644"/>
            <a:ext cx="4811316" cy="1611875"/>
          </a:xfrm>
          <a:prstGeom prst="rect">
            <a:avLst/>
          </a:prstGeom>
        </p:spPr>
        <p:txBody>
          <a:bodyPr/>
          <a:lstStyle/>
          <a:p>
            <a:fld id="{21A13481-12BC-4CFB-A85A-5B462A2DB8BB}" type="slidenum">
              <a:rPr lang="en-US" smtClean="0"/>
              <a:t>‹#›</a:t>
            </a:fld>
            <a:endParaRPr lang="en-US"/>
          </a:p>
        </p:txBody>
      </p:sp>
    </p:spTree>
    <p:extLst>
      <p:ext uri="{BB962C8B-B14F-4D97-AF65-F5344CB8AC3E}">
        <p14:creationId xmlns:p14="http://schemas.microsoft.com/office/powerpoint/2010/main" val="382217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470124" y="28060644"/>
            <a:ext cx="4811316" cy="1611875"/>
          </a:xfrm>
          <a:prstGeom prst="rect">
            <a:avLst/>
          </a:prstGeom>
        </p:spPr>
        <p:txBody>
          <a:bodyPr/>
          <a:lstStyle/>
          <a:p>
            <a:fld id="{2CD1CE97-80C3-4780-A2FC-D558C3FFE65D}" type="datetimeFigureOut">
              <a:rPr lang="en-US" smtClean="0"/>
              <a:t>10/4/2024</a:t>
            </a:fld>
            <a:endParaRPr lang="en-US"/>
          </a:p>
        </p:txBody>
      </p:sp>
      <p:sp>
        <p:nvSpPr>
          <p:cNvPr id="3" name="Footer Placeholder 2"/>
          <p:cNvSpPr>
            <a:spLocks noGrp="1"/>
          </p:cNvSpPr>
          <p:nvPr>
            <p:ph type="ftr" sz="quarter" idx="11"/>
          </p:nvPr>
        </p:nvSpPr>
        <p:spPr>
          <a:xfrm>
            <a:off x="7083326" y="28060644"/>
            <a:ext cx="7216973" cy="1611875"/>
          </a:xfrm>
          <a:prstGeom prst="rect">
            <a:avLst/>
          </a:prstGeom>
        </p:spPr>
        <p:txBody>
          <a:bodyPr/>
          <a:lstStyle/>
          <a:p>
            <a:endParaRPr lang="en-US"/>
          </a:p>
        </p:txBody>
      </p:sp>
      <p:sp>
        <p:nvSpPr>
          <p:cNvPr id="4" name="Slide Number Placeholder 3"/>
          <p:cNvSpPr>
            <a:spLocks noGrp="1"/>
          </p:cNvSpPr>
          <p:nvPr>
            <p:ph type="sldNum" sz="quarter" idx="12"/>
          </p:nvPr>
        </p:nvSpPr>
        <p:spPr>
          <a:xfrm>
            <a:off x="15102185" y="28060644"/>
            <a:ext cx="4811316" cy="1611875"/>
          </a:xfrm>
          <a:prstGeom prst="rect">
            <a:avLst/>
          </a:prstGeom>
        </p:spPr>
        <p:txBody>
          <a:bodyPr/>
          <a:lstStyle/>
          <a:p>
            <a:fld id="{21A13481-12BC-4CFB-A85A-5B462A2DB8BB}" type="slidenum">
              <a:rPr lang="en-US" smtClean="0"/>
              <a:t>‹#›</a:t>
            </a:fld>
            <a:endParaRPr lang="en-US"/>
          </a:p>
        </p:txBody>
      </p:sp>
    </p:spTree>
    <p:extLst>
      <p:ext uri="{BB962C8B-B14F-4D97-AF65-F5344CB8AC3E}">
        <p14:creationId xmlns:p14="http://schemas.microsoft.com/office/powerpoint/2010/main" val="285314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a:prstGeom prst="rect">
            <a:avLst/>
          </a:prstGeom>
        </p:spPr>
        <p:txBody>
          <a:bodyPr anchor="b"/>
          <a:lstStyle>
            <a:lvl1pPr>
              <a:defRPr sz="7483"/>
            </a:lvl1pPr>
          </a:lstStyle>
          <a:p>
            <a:r>
              <a:rPr lang="en-US"/>
              <a:t>Click to edit Master title style</a:t>
            </a:r>
            <a:endParaRPr lang="en-US" dirty="0"/>
          </a:p>
        </p:txBody>
      </p:sp>
      <p:sp>
        <p:nvSpPr>
          <p:cNvPr id="3" name="Content Placeholder 2"/>
          <p:cNvSpPr>
            <a:spLocks noGrp="1"/>
          </p:cNvSpPr>
          <p:nvPr>
            <p:ph idx="1"/>
          </p:nvPr>
        </p:nvSpPr>
        <p:spPr>
          <a:xfrm>
            <a:off x="9090826" y="4359077"/>
            <a:ext cx="10825460" cy="21515024"/>
          </a:xfrm>
          <a:prstGeom prst="rect">
            <a:avLst/>
          </a:prstGeo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2909" y="9082564"/>
            <a:ext cx="6896776" cy="16826573"/>
          </a:xfrm>
          <a:prstGeom prst="rect">
            <a:avLst/>
          </a:prstGeo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Edit Master text styles</a:t>
            </a:r>
          </a:p>
        </p:txBody>
      </p:sp>
      <p:sp>
        <p:nvSpPr>
          <p:cNvPr id="5" name="Date Placeholder 4"/>
          <p:cNvSpPr>
            <a:spLocks noGrp="1"/>
          </p:cNvSpPr>
          <p:nvPr>
            <p:ph type="dt" sz="half" idx="10"/>
          </p:nvPr>
        </p:nvSpPr>
        <p:spPr>
          <a:xfrm>
            <a:off x="1470124" y="28060644"/>
            <a:ext cx="4811316" cy="1611875"/>
          </a:xfrm>
          <a:prstGeom prst="rect">
            <a:avLst/>
          </a:prstGeom>
        </p:spPr>
        <p:txBody>
          <a:bodyPr/>
          <a:lstStyle/>
          <a:p>
            <a:fld id="{2CD1CE97-80C3-4780-A2FC-D558C3FFE65D}" type="datetimeFigureOut">
              <a:rPr lang="en-US" smtClean="0"/>
              <a:t>10/4/2024</a:t>
            </a:fld>
            <a:endParaRPr lang="en-US"/>
          </a:p>
        </p:txBody>
      </p:sp>
      <p:sp>
        <p:nvSpPr>
          <p:cNvPr id="6" name="Footer Placeholder 5"/>
          <p:cNvSpPr>
            <a:spLocks noGrp="1"/>
          </p:cNvSpPr>
          <p:nvPr>
            <p:ph type="ftr" sz="quarter" idx="11"/>
          </p:nvPr>
        </p:nvSpPr>
        <p:spPr>
          <a:xfrm>
            <a:off x="7083326" y="28060644"/>
            <a:ext cx="7216973" cy="1611875"/>
          </a:xfrm>
          <a:prstGeom prst="rect">
            <a:avLst/>
          </a:prstGeom>
        </p:spPr>
        <p:txBody>
          <a:bodyPr/>
          <a:lstStyle/>
          <a:p>
            <a:endParaRPr lang="en-US"/>
          </a:p>
        </p:txBody>
      </p:sp>
      <p:sp>
        <p:nvSpPr>
          <p:cNvPr id="7" name="Slide Number Placeholder 6"/>
          <p:cNvSpPr>
            <a:spLocks noGrp="1"/>
          </p:cNvSpPr>
          <p:nvPr>
            <p:ph type="sldNum" sz="quarter" idx="12"/>
          </p:nvPr>
        </p:nvSpPr>
        <p:spPr>
          <a:xfrm>
            <a:off x="15102185" y="28060644"/>
            <a:ext cx="4811316" cy="1611875"/>
          </a:xfrm>
          <a:prstGeom prst="rect">
            <a:avLst/>
          </a:prstGeom>
        </p:spPr>
        <p:txBody>
          <a:bodyPr/>
          <a:lstStyle/>
          <a:p>
            <a:fld id="{21A13481-12BC-4CFB-A85A-5B462A2DB8BB}" type="slidenum">
              <a:rPr lang="en-US" smtClean="0"/>
              <a:t>‹#›</a:t>
            </a:fld>
            <a:endParaRPr lang="en-US"/>
          </a:p>
        </p:txBody>
      </p:sp>
    </p:spTree>
    <p:extLst>
      <p:ext uri="{BB962C8B-B14F-4D97-AF65-F5344CB8AC3E}">
        <p14:creationId xmlns:p14="http://schemas.microsoft.com/office/powerpoint/2010/main" val="3304621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a:prstGeom prst="rect">
            <a:avLst/>
          </a:prstGeom>
        </p:spPr>
        <p:txBody>
          <a:bodyPr anchor="b"/>
          <a:lstStyle>
            <a:lvl1pPr>
              <a:defRPr sz="7483"/>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a:prstGeom prst="rect">
            <a:avLst/>
          </a:prstGeo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a:t>Click icon to add picture</a:t>
            </a:r>
            <a:endParaRPr lang="en-US" dirty="0"/>
          </a:p>
        </p:txBody>
      </p:sp>
      <p:sp>
        <p:nvSpPr>
          <p:cNvPr id="4" name="Text Placeholder 3"/>
          <p:cNvSpPr>
            <a:spLocks noGrp="1"/>
          </p:cNvSpPr>
          <p:nvPr>
            <p:ph type="body" sz="half" idx="2"/>
          </p:nvPr>
        </p:nvSpPr>
        <p:spPr>
          <a:xfrm>
            <a:off x="1472909" y="9082564"/>
            <a:ext cx="6896776" cy="16826573"/>
          </a:xfrm>
          <a:prstGeom prst="rect">
            <a:avLst/>
          </a:prstGeo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Edit Master text styles</a:t>
            </a:r>
          </a:p>
        </p:txBody>
      </p:sp>
      <p:sp>
        <p:nvSpPr>
          <p:cNvPr id="5" name="Date Placeholder 4"/>
          <p:cNvSpPr>
            <a:spLocks noGrp="1"/>
          </p:cNvSpPr>
          <p:nvPr>
            <p:ph type="dt" sz="half" idx="10"/>
          </p:nvPr>
        </p:nvSpPr>
        <p:spPr>
          <a:xfrm>
            <a:off x="1470124" y="28060644"/>
            <a:ext cx="4811316" cy="1611875"/>
          </a:xfrm>
          <a:prstGeom prst="rect">
            <a:avLst/>
          </a:prstGeom>
        </p:spPr>
        <p:txBody>
          <a:bodyPr/>
          <a:lstStyle/>
          <a:p>
            <a:fld id="{2CD1CE97-80C3-4780-A2FC-D558C3FFE65D}" type="datetimeFigureOut">
              <a:rPr lang="en-US" smtClean="0"/>
              <a:t>10/4/2024</a:t>
            </a:fld>
            <a:endParaRPr lang="en-US"/>
          </a:p>
        </p:txBody>
      </p:sp>
      <p:sp>
        <p:nvSpPr>
          <p:cNvPr id="6" name="Footer Placeholder 5"/>
          <p:cNvSpPr>
            <a:spLocks noGrp="1"/>
          </p:cNvSpPr>
          <p:nvPr>
            <p:ph type="ftr" sz="quarter" idx="11"/>
          </p:nvPr>
        </p:nvSpPr>
        <p:spPr>
          <a:xfrm>
            <a:off x="7083326" y="28060644"/>
            <a:ext cx="7216973" cy="1611875"/>
          </a:xfrm>
          <a:prstGeom prst="rect">
            <a:avLst/>
          </a:prstGeom>
        </p:spPr>
        <p:txBody>
          <a:bodyPr/>
          <a:lstStyle/>
          <a:p>
            <a:endParaRPr lang="en-US"/>
          </a:p>
        </p:txBody>
      </p:sp>
      <p:sp>
        <p:nvSpPr>
          <p:cNvPr id="7" name="Slide Number Placeholder 6"/>
          <p:cNvSpPr>
            <a:spLocks noGrp="1"/>
          </p:cNvSpPr>
          <p:nvPr>
            <p:ph type="sldNum" sz="quarter" idx="12"/>
          </p:nvPr>
        </p:nvSpPr>
        <p:spPr>
          <a:xfrm>
            <a:off x="15102185" y="28060644"/>
            <a:ext cx="4811316" cy="1611875"/>
          </a:xfrm>
          <a:prstGeom prst="rect">
            <a:avLst/>
          </a:prstGeom>
        </p:spPr>
        <p:txBody>
          <a:bodyPr/>
          <a:lstStyle/>
          <a:p>
            <a:fld id="{21A13481-12BC-4CFB-A85A-5B462A2DB8BB}" type="slidenum">
              <a:rPr lang="en-US" smtClean="0"/>
              <a:t>‹#›</a:t>
            </a:fld>
            <a:endParaRPr lang="en-US"/>
          </a:p>
        </p:txBody>
      </p:sp>
    </p:spTree>
    <p:extLst>
      <p:ext uri="{BB962C8B-B14F-4D97-AF65-F5344CB8AC3E}">
        <p14:creationId xmlns:p14="http://schemas.microsoft.com/office/powerpoint/2010/main" val="3408049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A168D8-30C7-410B-BB55-163399922F7C}"/>
              </a:ext>
            </a:extLst>
          </p:cNvPr>
          <p:cNvPicPr>
            <a:picLocks noChangeAspect="1"/>
          </p:cNvPicPr>
          <p:nvPr userDrawn="1"/>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l="9775" t="29347" r="6833" b="29938"/>
          <a:stretch/>
        </p:blipFill>
        <p:spPr>
          <a:xfrm>
            <a:off x="17183100" y="0"/>
            <a:ext cx="4200525" cy="2091401"/>
          </a:xfrm>
          <a:prstGeom prst="rect">
            <a:avLst/>
          </a:prstGeom>
        </p:spPr>
      </p:pic>
    </p:spTree>
    <p:extLst>
      <p:ext uri="{BB962C8B-B14F-4D97-AF65-F5344CB8AC3E}">
        <p14:creationId xmlns:p14="http://schemas.microsoft.com/office/powerpoint/2010/main" val="1373918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diagramLayout" Target="../diagrams/layout1.xml"/><Relationship Id="rId3" Type="http://schemas.microsoft.com/office/2007/relationships/hdphoto" Target="../media/hdphoto1.wdp"/><Relationship Id="rId21" Type="http://schemas.microsoft.com/office/2007/relationships/diagramDrawing" Target="../diagrams/drawing1.xm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diagramData" Target="../diagrams/data1.xml"/><Relationship Id="rId2" Type="http://schemas.openxmlformats.org/officeDocument/2006/relationships/image" Target="../media/image2.png"/><Relationship Id="rId16" Type="http://schemas.openxmlformats.org/officeDocument/2006/relationships/image" Target="../media/image15.png"/><Relationship Id="rId20" Type="http://schemas.openxmlformats.org/officeDocument/2006/relationships/diagramColors" Target="../diagrams/colors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diagramQuickStyle" Target="../diagrams/quickStyle1.xm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75A6364-8ACE-A027-BC52-3BAA040E02FD}"/>
              </a:ext>
            </a:extLst>
          </p:cNvPr>
          <p:cNvSpPr/>
          <p:nvPr/>
        </p:nvSpPr>
        <p:spPr>
          <a:xfrm>
            <a:off x="1446602" y="14783737"/>
            <a:ext cx="5400000" cy="672435"/>
          </a:xfrm>
          <a:prstGeom prst="roundRect">
            <a:avLst/>
          </a:prstGeom>
          <a:solidFill>
            <a:srgbClr val="FFE4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Rounded Corners 9">
            <a:extLst>
              <a:ext uri="{FF2B5EF4-FFF2-40B4-BE49-F238E27FC236}">
                <a16:creationId xmlns:a16="http://schemas.microsoft.com/office/drawing/2014/main" id="{6079AB35-4EED-747E-FE26-C863DAAA8DFE}"/>
              </a:ext>
            </a:extLst>
          </p:cNvPr>
          <p:cNvSpPr/>
          <p:nvPr/>
        </p:nvSpPr>
        <p:spPr>
          <a:xfrm>
            <a:off x="15399996" y="6433557"/>
            <a:ext cx="5400000" cy="672435"/>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Rectangle: Rounded Corners 8">
            <a:extLst>
              <a:ext uri="{FF2B5EF4-FFF2-40B4-BE49-F238E27FC236}">
                <a16:creationId xmlns:a16="http://schemas.microsoft.com/office/drawing/2014/main" id="{9AE42745-B0DE-3466-2686-A618A16DC1B3}"/>
              </a:ext>
            </a:extLst>
          </p:cNvPr>
          <p:cNvSpPr/>
          <p:nvPr/>
        </p:nvSpPr>
        <p:spPr>
          <a:xfrm>
            <a:off x="15399996" y="11412666"/>
            <a:ext cx="5400000" cy="672435"/>
          </a:xfrm>
          <a:prstGeom prst="roundRect">
            <a:avLst/>
          </a:prstGeom>
          <a:solidFill>
            <a:srgbClr val="F7C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49" name="Rectangle 1448">
            <a:extLst>
              <a:ext uri="{FF2B5EF4-FFF2-40B4-BE49-F238E27FC236}">
                <a16:creationId xmlns:a16="http://schemas.microsoft.com/office/drawing/2014/main" id="{08955570-FD73-BB69-507D-9D07350A6002}"/>
              </a:ext>
            </a:extLst>
          </p:cNvPr>
          <p:cNvSpPr/>
          <p:nvPr/>
        </p:nvSpPr>
        <p:spPr>
          <a:xfrm>
            <a:off x="14892474" y="22752190"/>
            <a:ext cx="8035991" cy="8219972"/>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7" name="Rectangle: Rounded Corners 6">
            <a:extLst>
              <a:ext uri="{FF2B5EF4-FFF2-40B4-BE49-F238E27FC236}">
                <a16:creationId xmlns:a16="http://schemas.microsoft.com/office/drawing/2014/main" id="{9F2AAF8D-3407-FEE3-A8A4-CB5A9EF3F291}"/>
              </a:ext>
            </a:extLst>
          </p:cNvPr>
          <p:cNvSpPr/>
          <p:nvPr/>
        </p:nvSpPr>
        <p:spPr>
          <a:xfrm>
            <a:off x="15400836" y="15395967"/>
            <a:ext cx="5400000" cy="672435"/>
          </a:xfrm>
          <a:prstGeom prst="roundRect">
            <a:avLst/>
          </a:prstGeom>
          <a:solidFill>
            <a:srgbClr val="FFE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448" name="Picture 1447" descr="A purple and blue background with a few squares&#10;&#10;Description automatically generated">
            <a:extLst>
              <a:ext uri="{FF2B5EF4-FFF2-40B4-BE49-F238E27FC236}">
                <a16:creationId xmlns:a16="http://schemas.microsoft.com/office/drawing/2014/main" id="{E6E46165-212F-1339-9D69-9BEB1F7EE403}"/>
              </a:ext>
            </a:extLst>
          </p:cNvPr>
          <p:cNvPicPr>
            <a:picLocks noGrp="1" noRot="1" noChangeAspect="1" noMove="1" noResize="1" noEditPoints="1" noAdjustHandles="1" noChangeArrowheads="1" noChangeShapeType="1" noCrop="1"/>
          </p:cNvPicPr>
          <p:nvPr/>
        </p:nvPicPr>
        <p:blipFill>
          <a:blip r:embed="rId2">
            <a:duotone>
              <a:schemeClr val="bg2">
                <a:shade val="45000"/>
                <a:satMod val="135000"/>
              </a:schemeClr>
              <a:prstClr val="white"/>
            </a:duotone>
            <a:alphaModFix amt="20000"/>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
            <a:ext cx="21383626" cy="29111382"/>
          </a:xfrm>
          <a:prstGeom prst="rect">
            <a:avLst/>
          </a:prstGeom>
        </p:spPr>
      </p:pic>
      <p:sp>
        <p:nvSpPr>
          <p:cNvPr id="1403" name="Rectangle 1402">
            <a:extLst>
              <a:ext uri="{FF2B5EF4-FFF2-40B4-BE49-F238E27FC236}">
                <a16:creationId xmlns:a16="http://schemas.microsoft.com/office/drawing/2014/main" id="{A95B4C4E-31B5-E28D-9FB0-93AAC5263810}"/>
              </a:ext>
            </a:extLst>
          </p:cNvPr>
          <p:cNvSpPr/>
          <p:nvPr/>
        </p:nvSpPr>
        <p:spPr>
          <a:xfrm>
            <a:off x="-1453662" y="14580486"/>
            <a:ext cx="16341609" cy="16417673"/>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404" name="Rectangle 1403">
            <a:extLst>
              <a:ext uri="{FF2B5EF4-FFF2-40B4-BE49-F238E27FC236}">
                <a16:creationId xmlns:a16="http://schemas.microsoft.com/office/drawing/2014/main" id="{F82F3CC1-E2E8-5324-E17E-AF3A630C5805}"/>
              </a:ext>
            </a:extLst>
          </p:cNvPr>
          <p:cNvSpPr/>
          <p:nvPr/>
        </p:nvSpPr>
        <p:spPr>
          <a:xfrm>
            <a:off x="14881094" y="2554544"/>
            <a:ext cx="8047371" cy="20190147"/>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1" name="Rectangle: Rounded Corners 10">
            <a:extLst>
              <a:ext uri="{FF2B5EF4-FFF2-40B4-BE49-F238E27FC236}">
                <a16:creationId xmlns:a16="http://schemas.microsoft.com/office/drawing/2014/main" id="{BE74F526-F0C4-C173-C92C-D1D0714A394C}"/>
              </a:ext>
            </a:extLst>
          </p:cNvPr>
          <p:cNvSpPr/>
          <p:nvPr/>
        </p:nvSpPr>
        <p:spPr>
          <a:xfrm>
            <a:off x="15429680" y="2869304"/>
            <a:ext cx="5400000" cy="672435"/>
          </a:xfrm>
          <a:prstGeom prst="roundRect">
            <a:avLst/>
          </a:prstGeom>
          <a:solidFill>
            <a:srgbClr val="FFFF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47" name="Rectangle 1146">
            <a:extLst>
              <a:ext uri="{FF2B5EF4-FFF2-40B4-BE49-F238E27FC236}">
                <a16:creationId xmlns:a16="http://schemas.microsoft.com/office/drawing/2014/main" id="{1955C6D1-A486-DA5B-E229-B2803F9B33AE}"/>
              </a:ext>
            </a:extLst>
          </p:cNvPr>
          <p:cNvSpPr/>
          <p:nvPr/>
        </p:nvSpPr>
        <p:spPr>
          <a:xfrm>
            <a:off x="0" y="28285249"/>
            <a:ext cx="21383625" cy="1989963"/>
          </a:xfrm>
          <a:prstGeom prst="rect">
            <a:avLst/>
          </a:prstGeom>
          <a:solidFill>
            <a:srgbClr val="D7E7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 name="TextBox 1">
            <a:extLst>
              <a:ext uri="{FF2B5EF4-FFF2-40B4-BE49-F238E27FC236}">
                <a16:creationId xmlns:a16="http://schemas.microsoft.com/office/drawing/2014/main" id="{74B6E2F8-244F-71AF-A1C4-5B1393176113}"/>
              </a:ext>
            </a:extLst>
          </p:cNvPr>
          <p:cNvSpPr txBox="1">
            <a:spLocks noGrp="1" noRot="1" noMove="1" noResize="1" noEditPoints="1" noAdjustHandles="1" noChangeArrowheads="1" noChangeShapeType="1"/>
          </p:cNvSpPr>
          <p:nvPr/>
        </p:nvSpPr>
        <p:spPr>
          <a:xfrm>
            <a:off x="0" y="-67454"/>
            <a:ext cx="16576431" cy="2554545"/>
          </a:xfrm>
          <a:prstGeom prst="rect">
            <a:avLst/>
          </a:prstGeom>
          <a:noFill/>
        </p:spPr>
        <p:txBody>
          <a:bodyPr wrap="square" rtlCol="0">
            <a:spAutoFit/>
          </a:bodyPr>
          <a:lstStyle/>
          <a:p>
            <a:pPr algn="ctr"/>
            <a:r>
              <a:rPr lang="en-MY" sz="8000" b="1" dirty="0">
                <a:latin typeface="Times New Roman" panose="02020603050405020304" pitchFamily="18" charset="0"/>
                <a:cs typeface="Times New Roman" panose="02020603050405020304" pitchFamily="18" charset="0"/>
              </a:rPr>
              <a:t>Electronizer V2 – Smart IOT Electronics Organizer</a:t>
            </a:r>
          </a:p>
        </p:txBody>
      </p:sp>
      <p:sp>
        <p:nvSpPr>
          <p:cNvPr id="17" name="Rectangle: Rounded Corners 16">
            <a:extLst>
              <a:ext uri="{FF2B5EF4-FFF2-40B4-BE49-F238E27FC236}">
                <a16:creationId xmlns:a16="http://schemas.microsoft.com/office/drawing/2014/main" id="{1D16E0E0-83D7-2725-784B-D44B069C8728}"/>
              </a:ext>
            </a:extLst>
          </p:cNvPr>
          <p:cNvSpPr/>
          <p:nvPr/>
        </p:nvSpPr>
        <p:spPr>
          <a:xfrm>
            <a:off x="105883" y="2894835"/>
            <a:ext cx="5400000" cy="672435"/>
          </a:xfrm>
          <a:prstGeom prst="roundRect">
            <a:avLst/>
          </a:prstGeom>
          <a:solidFill>
            <a:srgbClr val="D2EC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36" name="TextBox 1135">
            <a:extLst>
              <a:ext uri="{FF2B5EF4-FFF2-40B4-BE49-F238E27FC236}">
                <a16:creationId xmlns:a16="http://schemas.microsoft.com/office/drawing/2014/main" id="{7DC9CC9B-64C9-A10E-EED7-C2DE64BE4B65}"/>
              </a:ext>
            </a:extLst>
          </p:cNvPr>
          <p:cNvSpPr txBox="1"/>
          <p:nvPr/>
        </p:nvSpPr>
        <p:spPr>
          <a:xfrm>
            <a:off x="15429680" y="6402049"/>
            <a:ext cx="5370315" cy="769441"/>
          </a:xfrm>
          <a:prstGeom prst="rect">
            <a:avLst/>
          </a:prstGeom>
          <a:noFill/>
        </p:spPr>
        <p:txBody>
          <a:bodyPr wrap="square" rtlCol="0">
            <a:spAutoFit/>
          </a:bodyPr>
          <a:lstStyle/>
          <a:p>
            <a:pPr algn="ctr"/>
            <a:r>
              <a:rPr lang="en-MY" sz="4400" dirty="0">
                <a:latin typeface="Times New Roman" panose="02020603050405020304" pitchFamily="18" charset="0"/>
                <a:cs typeface="Times New Roman" panose="02020603050405020304" pitchFamily="18" charset="0"/>
              </a:rPr>
              <a:t>6. Potential Market</a:t>
            </a:r>
          </a:p>
        </p:txBody>
      </p:sp>
      <p:sp>
        <p:nvSpPr>
          <p:cNvPr id="1137" name="TextBox 1136">
            <a:extLst>
              <a:ext uri="{FF2B5EF4-FFF2-40B4-BE49-F238E27FC236}">
                <a16:creationId xmlns:a16="http://schemas.microsoft.com/office/drawing/2014/main" id="{B94C17AE-3853-B219-D6C5-6B4A467AFED8}"/>
              </a:ext>
            </a:extLst>
          </p:cNvPr>
          <p:cNvSpPr txBox="1"/>
          <p:nvPr/>
        </p:nvSpPr>
        <p:spPr>
          <a:xfrm>
            <a:off x="105882" y="2818053"/>
            <a:ext cx="5400001" cy="769441"/>
          </a:xfrm>
          <a:prstGeom prst="rect">
            <a:avLst/>
          </a:prstGeom>
          <a:noFill/>
        </p:spPr>
        <p:txBody>
          <a:bodyPr wrap="square" rtlCol="0">
            <a:spAutoFit/>
          </a:bodyPr>
          <a:lstStyle/>
          <a:p>
            <a:r>
              <a:rPr lang="en-MY" sz="4400" dirty="0">
                <a:latin typeface="Times New Roman" panose="02020603050405020304" pitchFamily="18" charset="0"/>
                <a:cs typeface="Times New Roman" panose="02020603050405020304" pitchFamily="18" charset="0"/>
              </a:rPr>
              <a:t>1. Introduction</a:t>
            </a:r>
            <a:endParaRPr lang="en-MY" sz="4000" dirty="0">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93C8339A-8ED8-8FEA-85E3-5A6842F392DE}"/>
              </a:ext>
            </a:extLst>
          </p:cNvPr>
          <p:cNvSpPr/>
          <p:nvPr/>
        </p:nvSpPr>
        <p:spPr>
          <a:xfrm>
            <a:off x="167386" y="7383507"/>
            <a:ext cx="5400000" cy="672435"/>
          </a:xfrm>
          <a:prstGeom prst="roundRect">
            <a:avLst/>
          </a:prstGeom>
          <a:solidFill>
            <a:srgbClr val="E4D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38" name="TextBox 1137">
            <a:extLst>
              <a:ext uri="{FF2B5EF4-FFF2-40B4-BE49-F238E27FC236}">
                <a16:creationId xmlns:a16="http://schemas.microsoft.com/office/drawing/2014/main" id="{ACE43BF7-A0D2-EE3B-8D12-055ED10BD3CF}"/>
              </a:ext>
            </a:extLst>
          </p:cNvPr>
          <p:cNvSpPr txBox="1"/>
          <p:nvPr/>
        </p:nvSpPr>
        <p:spPr>
          <a:xfrm>
            <a:off x="160104" y="7336804"/>
            <a:ext cx="5400000" cy="769441"/>
          </a:xfrm>
          <a:prstGeom prst="rect">
            <a:avLst/>
          </a:prstGeom>
          <a:noFill/>
        </p:spPr>
        <p:txBody>
          <a:bodyPr wrap="square" rtlCol="0">
            <a:spAutoFit/>
          </a:bodyPr>
          <a:lstStyle/>
          <a:p>
            <a:pPr algn="ctr"/>
            <a:r>
              <a:rPr lang="en-MY" sz="4400" dirty="0">
                <a:latin typeface="Times New Roman" panose="02020603050405020304" pitchFamily="18" charset="0"/>
                <a:cs typeface="Times New Roman" panose="02020603050405020304" pitchFamily="18" charset="0"/>
              </a:rPr>
              <a:t>2. Problem Statements</a:t>
            </a:r>
          </a:p>
        </p:txBody>
      </p:sp>
      <p:sp>
        <p:nvSpPr>
          <p:cNvPr id="1139" name="TextBox 1138">
            <a:extLst>
              <a:ext uri="{FF2B5EF4-FFF2-40B4-BE49-F238E27FC236}">
                <a16:creationId xmlns:a16="http://schemas.microsoft.com/office/drawing/2014/main" id="{10792E49-5123-ACC6-BCC3-7782DC67426E}"/>
              </a:ext>
            </a:extLst>
          </p:cNvPr>
          <p:cNvSpPr txBox="1"/>
          <p:nvPr/>
        </p:nvSpPr>
        <p:spPr>
          <a:xfrm>
            <a:off x="67140" y="14715133"/>
            <a:ext cx="8352176" cy="769441"/>
          </a:xfrm>
          <a:prstGeom prst="rect">
            <a:avLst/>
          </a:prstGeom>
          <a:noFill/>
        </p:spPr>
        <p:txBody>
          <a:bodyPr wrap="square" rtlCol="0">
            <a:spAutoFit/>
          </a:bodyPr>
          <a:lstStyle/>
          <a:p>
            <a:pPr algn="ctr"/>
            <a:r>
              <a:rPr lang="en-MY" sz="4400" dirty="0">
                <a:latin typeface="Times New Roman" panose="02020603050405020304" pitchFamily="18" charset="0"/>
                <a:cs typeface="Times New Roman" panose="02020603050405020304" pitchFamily="18" charset="0"/>
              </a:rPr>
              <a:t>4. Methodology</a:t>
            </a:r>
          </a:p>
        </p:txBody>
      </p:sp>
      <p:sp>
        <p:nvSpPr>
          <p:cNvPr id="1142" name="TextBox 1141">
            <a:extLst>
              <a:ext uri="{FF2B5EF4-FFF2-40B4-BE49-F238E27FC236}">
                <a16:creationId xmlns:a16="http://schemas.microsoft.com/office/drawing/2014/main" id="{22788A12-6CD9-9605-9ADD-6AD986762989}"/>
              </a:ext>
            </a:extLst>
          </p:cNvPr>
          <p:cNvSpPr txBox="1"/>
          <p:nvPr/>
        </p:nvSpPr>
        <p:spPr>
          <a:xfrm>
            <a:off x="10176824" y="28668952"/>
            <a:ext cx="6647614" cy="1384995"/>
          </a:xfrm>
          <a:prstGeom prst="rect">
            <a:avLst/>
          </a:prstGeom>
          <a:noFill/>
        </p:spPr>
        <p:txBody>
          <a:bodyPr wrap="square" rtlCol="0">
            <a:spAutoFit/>
          </a:bodyPr>
          <a:lstStyle/>
          <a:p>
            <a:pPr algn="ctr"/>
            <a:r>
              <a:rPr lang="en-MY" sz="2800" b="1" dirty="0">
                <a:latin typeface="Times New Roman" panose="02020603050405020304" pitchFamily="18" charset="0"/>
                <a:cs typeface="Times New Roman" panose="02020603050405020304" pitchFamily="18" charset="0"/>
              </a:rPr>
              <a:t>COLLABORATION &amp; PARTNERSHIP</a:t>
            </a:r>
          </a:p>
          <a:p>
            <a:pPr algn="ctr"/>
            <a:r>
              <a:rPr lang="en-MY" sz="2800" dirty="0">
                <a:latin typeface="Times New Roman" panose="02020603050405020304" pitchFamily="18" charset="0"/>
                <a:cs typeface="Times New Roman" panose="02020603050405020304" pitchFamily="18" charset="0"/>
              </a:rPr>
              <a:t>Leong Kah Meng</a:t>
            </a:r>
          </a:p>
          <a:p>
            <a:pPr algn="ctr"/>
            <a:r>
              <a:rPr lang="en-MY" sz="2800" dirty="0">
                <a:latin typeface="Times New Roman" panose="02020603050405020304" pitchFamily="18" charset="0"/>
                <a:cs typeface="Times New Roman" panose="02020603050405020304" pitchFamily="18" charset="0"/>
              </a:rPr>
              <a:t>kmleong@sc.edu.my</a:t>
            </a:r>
          </a:p>
        </p:txBody>
      </p:sp>
      <p:pic>
        <p:nvPicPr>
          <p:cNvPr id="1144" name="Picture 1143" descr="A logo with text on it&#10;&#10;Description automatically generated">
            <a:extLst>
              <a:ext uri="{FF2B5EF4-FFF2-40B4-BE49-F238E27FC236}">
                <a16:creationId xmlns:a16="http://schemas.microsoft.com/office/drawing/2014/main" id="{9EABA55A-5085-CAC6-F623-CA87AB2702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95281" y="28310490"/>
            <a:ext cx="4645292" cy="1943879"/>
          </a:xfrm>
          <a:prstGeom prst="rect">
            <a:avLst/>
          </a:prstGeom>
        </p:spPr>
      </p:pic>
      <p:sp>
        <p:nvSpPr>
          <p:cNvPr id="1145" name="TextBox 1144">
            <a:extLst>
              <a:ext uri="{FF2B5EF4-FFF2-40B4-BE49-F238E27FC236}">
                <a16:creationId xmlns:a16="http://schemas.microsoft.com/office/drawing/2014/main" id="{F0E4BB1D-3F40-246E-0B71-4D31C6747A6D}"/>
              </a:ext>
            </a:extLst>
          </p:cNvPr>
          <p:cNvSpPr txBox="1"/>
          <p:nvPr/>
        </p:nvSpPr>
        <p:spPr>
          <a:xfrm>
            <a:off x="105882" y="28370125"/>
            <a:ext cx="11371589" cy="1384995"/>
          </a:xfrm>
          <a:prstGeom prst="rect">
            <a:avLst/>
          </a:prstGeom>
          <a:noFill/>
        </p:spPr>
        <p:txBody>
          <a:bodyPr wrap="square" rtlCol="0">
            <a:spAutoFit/>
          </a:bodyPr>
          <a:lstStyle/>
          <a:p>
            <a:r>
              <a:rPr lang="en-MY" sz="2800" dirty="0">
                <a:latin typeface="Times New Roman" panose="02020603050405020304" pitchFamily="18" charset="0"/>
                <a:cs typeface="Times New Roman" panose="02020603050405020304" pitchFamily="18" charset="0"/>
              </a:rPr>
              <a:t>NG KHAI LE | LEONG KAH MENG | CHAN BUN SENG | </a:t>
            </a:r>
          </a:p>
          <a:p>
            <a:r>
              <a:rPr lang="en-MY" sz="2800" dirty="0">
                <a:latin typeface="Times New Roman" panose="02020603050405020304" pitchFamily="18" charset="0"/>
                <a:cs typeface="Times New Roman" panose="02020603050405020304" pitchFamily="18" charset="0"/>
              </a:rPr>
              <a:t>NURAMIRAH BINTI ROSMAN | DR. HUI SENG KHEONG | </a:t>
            </a:r>
          </a:p>
          <a:p>
            <a:r>
              <a:rPr lang="en-MY" sz="2800" dirty="0">
                <a:latin typeface="Times New Roman" panose="02020603050405020304" pitchFamily="18" charset="0"/>
                <a:cs typeface="Times New Roman" panose="02020603050405020304" pitchFamily="18" charset="0"/>
              </a:rPr>
              <a:t>IR. DR. VASANTHAN MARUTHAPILLAI | DR. NUR DALILAH </a:t>
            </a:r>
          </a:p>
        </p:txBody>
      </p:sp>
      <p:sp>
        <p:nvSpPr>
          <p:cNvPr id="1166" name="TextBox 1165">
            <a:extLst>
              <a:ext uri="{FF2B5EF4-FFF2-40B4-BE49-F238E27FC236}">
                <a16:creationId xmlns:a16="http://schemas.microsoft.com/office/drawing/2014/main" id="{329AF4E2-3AB8-670A-823F-CCC7973AF365}"/>
              </a:ext>
            </a:extLst>
          </p:cNvPr>
          <p:cNvSpPr txBox="1"/>
          <p:nvPr/>
        </p:nvSpPr>
        <p:spPr>
          <a:xfrm>
            <a:off x="15429679" y="2816563"/>
            <a:ext cx="5400000" cy="769441"/>
          </a:xfrm>
          <a:prstGeom prst="rect">
            <a:avLst/>
          </a:prstGeom>
          <a:noFill/>
        </p:spPr>
        <p:txBody>
          <a:bodyPr wrap="square" rtlCol="0">
            <a:spAutoFit/>
          </a:bodyPr>
          <a:lstStyle/>
          <a:p>
            <a:pPr algn="ctr"/>
            <a:r>
              <a:rPr lang="en-MY" sz="4400" dirty="0">
                <a:latin typeface="Times New Roman" panose="02020603050405020304" pitchFamily="18" charset="0"/>
                <a:cs typeface="Times New Roman" panose="02020603050405020304" pitchFamily="18" charset="0"/>
              </a:rPr>
              <a:t>5. Technologies</a:t>
            </a:r>
          </a:p>
        </p:txBody>
      </p:sp>
      <p:grpSp>
        <p:nvGrpSpPr>
          <p:cNvPr id="1433" name="Group 1432">
            <a:extLst>
              <a:ext uri="{FF2B5EF4-FFF2-40B4-BE49-F238E27FC236}">
                <a16:creationId xmlns:a16="http://schemas.microsoft.com/office/drawing/2014/main" id="{B4C7E7A9-9AA6-B282-E9DB-DD4F81CA423E}"/>
              </a:ext>
            </a:extLst>
          </p:cNvPr>
          <p:cNvGrpSpPr/>
          <p:nvPr/>
        </p:nvGrpSpPr>
        <p:grpSpPr>
          <a:xfrm>
            <a:off x="15102032" y="16190317"/>
            <a:ext cx="6026922" cy="6334862"/>
            <a:chOff x="15102032" y="16190317"/>
            <a:chExt cx="5978525" cy="6334862"/>
          </a:xfrm>
        </p:grpSpPr>
        <p:pic>
          <p:nvPicPr>
            <p:cNvPr id="1218" name="Picture 1217" descr="A yellow sign with a light and text&#10;&#10;Description automatically generated">
              <a:extLst>
                <a:ext uri="{FF2B5EF4-FFF2-40B4-BE49-F238E27FC236}">
                  <a16:creationId xmlns:a16="http://schemas.microsoft.com/office/drawing/2014/main" id="{3FCA65DC-497A-1B80-DF61-24FB541EA4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02032" y="16190317"/>
              <a:ext cx="2883464" cy="3093858"/>
            </a:xfrm>
            <a:prstGeom prst="rect">
              <a:avLst/>
            </a:prstGeom>
          </p:spPr>
        </p:pic>
        <p:pic>
          <p:nvPicPr>
            <p:cNvPr id="1220" name="Picture 1219" descr="A red background with white text and a graph&#10;&#10;Description automatically generated">
              <a:extLst>
                <a:ext uri="{FF2B5EF4-FFF2-40B4-BE49-F238E27FC236}">
                  <a16:creationId xmlns:a16="http://schemas.microsoft.com/office/drawing/2014/main" id="{3A560024-5AB8-E1E7-F403-F81E619AD4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66349" y="16190317"/>
              <a:ext cx="2883464" cy="3093858"/>
            </a:xfrm>
            <a:prstGeom prst="rect">
              <a:avLst/>
            </a:prstGeom>
          </p:spPr>
        </p:pic>
        <p:pic>
          <p:nvPicPr>
            <p:cNvPr id="1222" name="Picture 1221" descr="A yellow sign with white text&#10;&#10;Description automatically generated">
              <a:extLst>
                <a:ext uri="{FF2B5EF4-FFF2-40B4-BE49-F238E27FC236}">
                  <a16:creationId xmlns:a16="http://schemas.microsoft.com/office/drawing/2014/main" id="{4ED33D8C-C57A-E4A4-97A6-23AF03D122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17071" y="19415844"/>
              <a:ext cx="2883465" cy="3093858"/>
            </a:xfrm>
            <a:prstGeom prst="rect">
              <a:avLst/>
            </a:prstGeom>
          </p:spPr>
        </p:pic>
        <p:pic>
          <p:nvPicPr>
            <p:cNvPr id="1224" name="Picture 1223" descr="A blue background with white text and a logo&#10;&#10;Description automatically generated">
              <a:extLst>
                <a:ext uri="{FF2B5EF4-FFF2-40B4-BE49-F238E27FC236}">
                  <a16:creationId xmlns:a16="http://schemas.microsoft.com/office/drawing/2014/main" id="{A8ECDDF9-008B-1FFE-8A9F-24BBAAF5C7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173578" y="19406090"/>
              <a:ext cx="2906979" cy="3119089"/>
            </a:xfrm>
            <a:prstGeom prst="rect">
              <a:avLst/>
            </a:prstGeom>
          </p:spPr>
        </p:pic>
      </p:grpSp>
      <p:sp>
        <p:nvSpPr>
          <p:cNvPr id="1225" name="TextBox 1224">
            <a:extLst>
              <a:ext uri="{FF2B5EF4-FFF2-40B4-BE49-F238E27FC236}">
                <a16:creationId xmlns:a16="http://schemas.microsoft.com/office/drawing/2014/main" id="{6606347C-DCE2-B9F5-6A0B-4DC33D9A0458}"/>
              </a:ext>
            </a:extLst>
          </p:cNvPr>
          <p:cNvSpPr txBox="1"/>
          <p:nvPr/>
        </p:nvSpPr>
        <p:spPr>
          <a:xfrm>
            <a:off x="15399997" y="15352264"/>
            <a:ext cx="5400000" cy="769441"/>
          </a:xfrm>
          <a:prstGeom prst="rect">
            <a:avLst/>
          </a:prstGeom>
          <a:noFill/>
        </p:spPr>
        <p:txBody>
          <a:bodyPr wrap="square" rtlCol="0">
            <a:spAutoFit/>
          </a:bodyPr>
          <a:lstStyle/>
          <a:p>
            <a:pPr algn="ctr"/>
            <a:r>
              <a:rPr lang="en-MY" sz="4400" dirty="0">
                <a:latin typeface="Times New Roman" panose="02020603050405020304" pitchFamily="18" charset="0"/>
                <a:cs typeface="Times New Roman" panose="02020603050405020304" pitchFamily="18" charset="0"/>
              </a:rPr>
              <a:t>8. SDGs</a:t>
            </a:r>
          </a:p>
        </p:txBody>
      </p:sp>
      <p:sp>
        <p:nvSpPr>
          <p:cNvPr id="1228" name="TextBox 1227">
            <a:extLst>
              <a:ext uri="{FF2B5EF4-FFF2-40B4-BE49-F238E27FC236}">
                <a16:creationId xmlns:a16="http://schemas.microsoft.com/office/drawing/2014/main" id="{0FC44F9D-45DB-231C-08C7-B481FACD0425}"/>
              </a:ext>
            </a:extLst>
          </p:cNvPr>
          <p:cNvSpPr txBox="1"/>
          <p:nvPr/>
        </p:nvSpPr>
        <p:spPr>
          <a:xfrm>
            <a:off x="15123352" y="7243431"/>
            <a:ext cx="5932742" cy="3970318"/>
          </a:xfrm>
          <a:prstGeom prst="rect">
            <a:avLst/>
          </a:prstGeom>
          <a:noFill/>
        </p:spPr>
        <p:txBody>
          <a:bodyPr wrap="square" rtlCol="0">
            <a:spAutoFit/>
          </a:bodyPr>
          <a:lstStyle/>
          <a:p>
            <a:pPr marL="457200" indent="-457200">
              <a:buFont typeface="Arial" panose="020B0604020202090204" pitchFamily="34" charset="0"/>
              <a:buChar char="•"/>
            </a:pPr>
            <a:r>
              <a:rPr lang="en-MY" sz="2800" dirty="0"/>
              <a:t>Lab</a:t>
            </a:r>
          </a:p>
          <a:p>
            <a:pPr marL="457200" indent="-457200">
              <a:buFont typeface="Arial" panose="020B0604020202090204" pitchFamily="34" charset="0"/>
              <a:buChar char="•"/>
            </a:pPr>
            <a:r>
              <a:rPr lang="en-MY" sz="2800" dirty="0"/>
              <a:t>Warehouse</a:t>
            </a:r>
          </a:p>
          <a:p>
            <a:pPr marL="457200" indent="-457200">
              <a:buFont typeface="Arial" panose="020B0604020202090204" pitchFamily="34" charset="0"/>
              <a:buChar char="•"/>
            </a:pPr>
            <a:r>
              <a:rPr lang="en-MY" sz="2800" dirty="0"/>
              <a:t>Workshop</a:t>
            </a:r>
          </a:p>
          <a:p>
            <a:pPr marL="457200" indent="-457200">
              <a:buFont typeface="Arial" panose="020B0604020202090204" pitchFamily="34" charset="0"/>
              <a:buChar char="•"/>
            </a:pPr>
            <a:r>
              <a:rPr lang="en-MY" sz="2800" dirty="0"/>
              <a:t>Sorting Station</a:t>
            </a:r>
          </a:p>
          <a:p>
            <a:pPr marL="457200" indent="-457200">
              <a:buFont typeface="Arial" panose="020B0604020202090204" pitchFamily="34" charset="0"/>
              <a:buChar char="•"/>
            </a:pPr>
            <a:r>
              <a:rPr lang="en-MY" sz="2800" dirty="0"/>
              <a:t>Electronics Retailers</a:t>
            </a:r>
          </a:p>
          <a:p>
            <a:pPr marL="457200" indent="-457200">
              <a:buFont typeface="Arial" panose="020B0604020202090204" pitchFamily="34" charset="0"/>
              <a:buChar char="•"/>
            </a:pPr>
            <a:r>
              <a:rPr lang="en-MY" sz="2800" dirty="0"/>
              <a:t>Home</a:t>
            </a:r>
          </a:p>
          <a:p>
            <a:pPr marL="457200" indent="-457200">
              <a:buFont typeface="Arial" panose="020B0604020202090204" pitchFamily="34" charset="0"/>
              <a:buChar char="•"/>
            </a:pPr>
            <a:r>
              <a:rPr lang="en-MY" sz="2800" dirty="0"/>
              <a:t>Pharmacy</a:t>
            </a:r>
          </a:p>
          <a:p>
            <a:pPr marL="457200" indent="-457200">
              <a:buFont typeface="Arial" panose="020B0604020202090204" pitchFamily="34" charset="0"/>
              <a:buChar char="•"/>
            </a:pPr>
            <a:r>
              <a:rPr lang="en-MY" sz="2800" dirty="0"/>
              <a:t>Repair and Maintenance Services</a:t>
            </a:r>
          </a:p>
          <a:p>
            <a:pPr marL="457200" indent="-457200">
              <a:buFont typeface="Arial" panose="020B0604020202090204" pitchFamily="34" charset="0"/>
              <a:buChar char="•"/>
            </a:pPr>
            <a:r>
              <a:rPr lang="en-MY" sz="2800" dirty="0"/>
              <a:t>Small-Scale Manufacturers</a:t>
            </a:r>
          </a:p>
        </p:txBody>
      </p:sp>
      <p:grpSp>
        <p:nvGrpSpPr>
          <p:cNvPr id="1260" name="Group 1259">
            <a:extLst>
              <a:ext uri="{FF2B5EF4-FFF2-40B4-BE49-F238E27FC236}">
                <a16:creationId xmlns:a16="http://schemas.microsoft.com/office/drawing/2014/main" id="{C9FAE9C4-61F1-551F-0A49-D3373D524F3E}"/>
              </a:ext>
            </a:extLst>
          </p:cNvPr>
          <p:cNvGrpSpPr/>
          <p:nvPr/>
        </p:nvGrpSpPr>
        <p:grpSpPr>
          <a:xfrm>
            <a:off x="10673887" y="15210408"/>
            <a:ext cx="2956958" cy="742958"/>
            <a:chOff x="932227" y="197801"/>
            <a:chExt cx="685800" cy="256019"/>
          </a:xfrm>
        </p:grpSpPr>
        <p:sp>
          <p:nvSpPr>
            <p:cNvPr id="1300" name="Flowchart: Connector 1299">
              <a:extLst>
                <a:ext uri="{FF2B5EF4-FFF2-40B4-BE49-F238E27FC236}">
                  <a16:creationId xmlns:a16="http://schemas.microsoft.com/office/drawing/2014/main" id="{D98FC323-436D-DB69-BB41-7EAC4348788B}"/>
                </a:ext>
              </a:extLst>
            </p:cNvPr>
            <p:cNvSpPr/>
            <p:nvPr/>
          </p:nvSpPr>
          <p:spPr>
            <a:xfrm>
              <a:off x="932227" y="225221"/>
              <a:ext cx="685800" cy="228599"/>
            </a:xfrm>
            <a:prstGeom prst="flowChartConnector">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2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MY" sz="2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301" name="Text Box 955076260">
              <a:extLst>
                <a:ext uri="{FF2B5EF4-FFF2-40B4-BE49-F238E27FC236}">
                  <a16:creationId xmlns:a16="http://schemas.microsoft.com/office/drawing/2014/main" id="{8411DFCB-024A-8821-B4AE-B956924D20EB}"/>
                </a:ext>
              </a:extLst>
            </p:cNvPr>
            <p:cNvSpPr txBox="1"/>
            <p:nvPr/>
          </p:nvSpPr>
          <p:spPr>
            <a:xfrm>
              <a:off x="1046572" y="197801"/>
              <a:ext cx="457199" cy="22620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pP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Start</a:t>
              </a:r>
              <a:endParaRPr lang="en-MY" sz="2800" dirty="0">
                <a:effectLst/>
                <a:latin typeface="Times New Roman" panose="02020603050405020304" pitchFamily="18" charset="0"/>
                <a:ea typeface="SimSun" panose="02010600030101010101" pitchFamily="2" charset="-122"/>
                <a:cs typeface="Times New Roman" panose="02020603050405020304" pitchFamily="18" charset="0"/>
              </a:endParaRPr>
            </a:p>
          </p:txBody>
        </p:sp>
      </p:grpSp>
      <p:cxnSp>
        <p:nvCxnSpPr>
          <p:cNvPr id="1261" name="Straight Arrow Connector 1260">
            <a:extLst>
              <a:ext uri="{FF2B5EF4-FFF2-40B4-BE49-F238E27FC236}">
                <a16:creationId xmlns:a16="http://schemas.microsoft.com/office/drawing/2014/main" id="{5C1E1BB0-A06F-9C71-A041-5CCFB5B35055}"/>
              </a:ext>
            </a:extLst>
          </p:cNvPr>
          <p:cNvCxnSpPr>
            <a:cxnSpLocks/>
            <a:stCxn id="1300" idx="4"/>
            <a:endCxn id="1298" idx="0"/>
          </p:cNvCxnSpPr>
          <p:nvPr/>
        </p:nvCxnSpPr>
        <p:spPr>
          <a:xfrm>
            <a:off x="12152367" y="15953366"/>
            <a:ext cx="9822" cy="50202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1262" name="Group 1261">
            <a:extLst>
              <a:ext uri="{FF2B5EF4-FFF2-40B4-BE49-F238E27FC236}">
                <a16:creationId xmlns:a16="http://schemas.microsoft.com/office/drawing/2014/main" id="{584E3869-2674-D451-459B-A00F69A43AF1}"/>
              </a:ext>
            </a:extLst>
          </p:cNvPr>
          <p:cNvGrpSpPr/>
          <p:nvPr/>
        </p:nvGrpSpPr>
        <p:grpSpPr>
          <a:xfrm>
            <a:off x="9853534" y="16417436"/>
            <a:ext cx="4617311" cy="701303"/>
            <a:chOff x="531460" y="670132"/>
            <a:chExt cx="1487334" cy="241665"/>
          </a:xfrm>
        </p:grpSpPr>
        <p:sp>
          <p:nvSpPr>
            <p:cNvPr id="1298" name="Flowchart: Process 1297">
              <a:extLst>
                <a:ext uri="{FF2B5EF4-FFF2-40B4-BE49-F238E27FC236}">
                  <a16:creationId xmlns:a16="http://schemas.microsoft.com/office/drawing/2014/main" id="{CB5F215C-0020-EB03-9664-F44A240E3DFB}"/>
                </a:ext>
              </a:extLst>
            </p:cNvPr>
            <p:cNvSpPr/>
            <p:nvPr/>
          </p:nvSpPr>
          <p:spPr>
            <a:xfrm>
              <a:off x="531460" y="683212"/>
              <a:ext cx="1487334" cy="228585"/>
            </a:xfrm>
            <a:prstGeom prst="flowChartProcess">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sz="2800">
                <a:solidFill>
                  <a:schemeClr val="tx1"/>
                </a:solidFill>
                <a:latin typeface="Times New Roman" panose="02020603050405020304" pitchFamily="18" charset="0"/>
                <a:cs typeface="Times New Roman" panose="02020603050405020304" pitchFamily="18" charset="0"/>
              </a:endParaRPr>
            </a:p>
          </p:txBody>
        </p:sp>
        <p:sp>
          <p:nvSpPr>
            <p:cNvPr id="1299" name="Text Box 26">
              <a:extLst>
                <a:ext uri="{FF2B5EF4-FFF2-40B4-BE49-F238E27FC236}">
                  <a16:creationId xmlns:a16="http://schemas.microsoft.com/office/drawing/2014/main" id="{B4CEF16B-E5AA-3F59-6288-3F52C79C34A5}"/>
                </a:ext>
              </a:extLst>
            </p:cNvPr>
            <p:cNvSpPr txBox="1"/>
            <p:nvPr/>
          </p:nvSpPr>
          <p:spPr>
            <a:xfrm>
              <a:off x="616993" y="670132"/>
              <a:ext cx="1316075" cy="2414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pPr>
              <a:r>
                <a:rPr lang="en-US" sz="2800" dirty="0">
                  <a:latin typeface="Times New Roman" panose="02020603050405020304" pitchFamily="18" charset="0"/>
                  <a:ea typeface="SimSun" panose="02010600030101010101" pitchFamily="2" charset="-122"/>
                  <a:cs typeface="Times New Roman" panose="02020603050405020304" pitchFamily="18" charset="0"/>
                </a:rPr>
                <a:t>Input name/ types/ values</a:t>
              </a:r>
              <a:endParaRPr lang="en-MY" sz="2800" dirty="0">
                <a:effectLst/>
                <a:latin typeface="Times New Roman" panose="02020603050405020304" pitchFamily="18" charset="0"/>
                <a:ea typeface="SimSun" panose="02010600030101010101" pitchFamily="2" charset="-122"/>
                <a:cs typeface="Times New Roman" panose="02020603050405020304" pitchFamily="18" charset="0"/>
              </a:endParaRPr>
            </a:p>
          </p:txBody>
        </p:sp>
      </p:grpSp>
      <p:cxnSp>
        <p:nvCxnSpPr>
          <p:cNvPr id="1263" name="Straight Arrow Connector 1262">
            <a:extLst>
              <a:ext uri="{FF2B5EF4-FFF2-40B4-BE49-F238E27FC236}">
                <a16:creationId xmlns:a16="http://schemas.microsoft.com/office/drawing/2014/main" id="{B9434985-C1CE-5F4C-BD86-5FDF59AD1A44}"/>
              </a:ext>
            </a:extLst>
          </p:cNvPr>
          <p:cNvCxnSpPr>
            <a:cxnSpLocks/>
            <a:stCxn id="1298" idx="2"/>
            <a:endCxn id="1296" idx="0"/>
          </p:cNvCxnSpPr>
          <p:nvPr/>
        </p:nvCxnSpPr>
        <p:spPr>
          <a:xfrm>
            <a:off x="12162190" y="17118739"/>
            <a:ext cx="630" cy="51741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1264" name="Group 1263">
            <a:extLst>
              <a:ext uri="{FF2B5EF4-FFF2-40B4-BE49-F238E27FC236}">
                <a16:creationId xmlns:a16="http://schemas.microsoft.com/office/drawing/2014/main" id="{DD9DCBE2-32CE-FFAF-EFC7-A8D9923F49F7}"/>
              </a:ext>
            </a:extLst>
          </p:cNvPr>
          <p:cNvGrpSpPr/>
          <p:nvPr/>
        </p:nvGrpSpPr>
        <p:grpSpPr>
          <a:xfrm>
            <a:off x="9854164" y="17589750"/>
            <a:ext cx="4617311" cy="707963"/>
            <a:chOff x="531460" y="1125802"/>
            <a:chExt cx="1487334" cy="243960"/>
          </a:xfrm>
        </p:grpSpPr>
        <p:sp>
          <p:nvSpPr>
            <p:cNvPr id="1296" name="Flowchart: Process 1295">
              <a:extLst>
                <a:ext uri="{FF2B5EF4-FFF2-40B4-BE49-F238E27FC236}">
                  <a16:creationId xmlns:a16="http://schemas.microsoft.com/office/drawing/2014/main" id="{4185F92E-81AC-1A58-2C32-B831F46BB60A}"/>
                </a:ext>
              </a:extLst>
            </p:cNvPr>
            <p:cNvSpPr/>
            <p:nvPr/>
          </p:nvSpPr>
          <p:spPr>
            <a:xfrm>
              <a:off x="531460" y="1141792"/>
              <a:ext cx="1487334" cy="227965"/>
            </a:xfrm>
            <a:prstGeom prst="flowChartProcess">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sz="2800">
                <a:solidFill>
                  <a:schemeClr val="tx1"/>
                </a:solidFill>
                <a:latin typeface="Times New Roman" panose="02020603050405020304" pitchFamily="18" charset="0"/>
                <a:cs typeface="Times New Roman" panose="02020603050405020304" pitchFamily="18" charset="0"/>
              </a:endParaRPr>
            </a:p>
          </p:txBody>
        </p:sp>
        <p:sp>
          <p:nvSpPr>
            <p:cNvPr id="1297" name="Text Box 26">
              <a:extLst>
                <a:ext uri="{FF2B5EF4-FFF2-40B4-BE49-F238E27FC236}">
                  <a16:creationId xmlns:a16="http://schemas.microsoft.com/office/drawing/2014/main" id="{99046B67-C7AF-69C2-4FBE-CBDD34471CCD}"/>
                </a:ext>
              </a:extLst>
            </p:cNvPr>
            <p:cNvSpPr txBox="1"/>
            <p:nvPr/>
          </p:nvSpPr>
          <p:spPr>
            <a:xfrm>
              <a:off x="599669" y="1125802"/>
              <a:ext cx="1351596" cy="2439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pP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Text Analysis</a:t>
              </a:r>
              <a:endParaRPr lang="en-MY" sz="2800" dirty="0">
                <a:effectLst/>
                <a:latin typeface="Times New Roman" panose="02020603050405020304" pitchFamily="18" charset="0"/>
                <a:ea typeface="SimSun" panose="02010600030101010101" pitchFamily="2" charset="-122"/>
                <a:cs typeface="Times New Roman" panose="02020603050405020304" pitchFamily="18" charset="0"/>
              </a:endParaRPr>
            </a:p>
          </p:txBody>
        </p:sp>
      </p:grpSp>
      <p:cxnSp>
        <p:nvCxnSpPr>
          <p:cNvPr id="1265" name="Straight Arrow Connector 1264">
            <a:extLst>
              <a:ext uri="{FF2B5EF4-FFF2-40B4-BE49-F238E27FC236}">
                <a16:creationId xmlns:a16="http://schemas.microsoft.com/office/drawing/2014/main" id="{0AC1EFAA-D0E9-67A9-377A-5110CAC57213}"/>
              </a:ext>
            </a:extLst>
          </p:cNvPr>
          <p:cNvCxnSpPr>
            <a:cxnSpLocks/>
            <a:stCxn id="1296" idx="2"/>
            <a:endCxn id="1294" idx="0"/>
          </p:cNvCxnSpPr>
          <p:nvPr/>
        </p:nvCxnSpPr>
        <p:spPr>
          <a:xfrm>
            <a:off x="12162820" y="18297699"/>
            <a:ext cx="0" cy="50790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1266" name="Group 1265">
            <a:extLst>
              <a:ext uri="{FF2B5EF4-FFF2-40B4-BE49-F238E27FC236}">
                <a16:creationId xmlns:a16="http://schemas.microsoft.com/office/drawing/2014/main" id="{E3DD2466-6BF0-B6B3-EF91-D4BD2758F93A}"/>
              </a:ext>
            </a:extLst>
          </p:cNvPr>
          <p:cNvGrpSpPr/>
          <p:nvPr/>
        </p:nvGrpSpPr>
        <p:grpSpPr>
          <a:xfrm>
            <a:off x="9854164" y="18641845"/>
            <a:ext cx="4617311" cy="1216590"/>
            <a:chOff x="531460" y="1563933"/>
            <a:chExt cx="1487334" cy="264122"/>
          </a:xfrm>
        </p:grpSpPr>
        <p:sp>
          <p:nvSpPr>
            <p:cNvPr id="1294" name="Flowchart: Process 1293">
              <a:extLst>
                <a:ext uri="{FF2B5EF4-FFF2-40B4-BE49-F238E27FC236}">
                  <a16:creationId xmlns:a16="http://schemas.microsoft.com/office/drawing/2014/main" id="{214CC3D8-9992-F530-68FE-3A87A2856320}"/>
                </a:ext>
              </a:extLst>
            </p:cNvPr>
            <p:cNvSpPr/>
            <p:nvPr/>
          </p:nvSpPr>
          <p:spPr>
            <a:xfrm>
              <a:off x="531460" y="1599485"/>
              <a:ext cx="1487334" cy="228570"/>
            </a:xfrm>
            <a:prstGeom prst="flowChartProcess">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sz="2800">
                <a:solidFill>
                  <a:schemeClr val="tx1"/>
                </a:solidFill>
                <a:latin typeface="Times New Roman" panose="02020603050405020304" pitchFamily="18" charset="0"/>
                <a:cs typeface="Times New Roman" panose="02020603050405020304" pitchFamily="18" charset="0"/>
              </a:endParaRPr>
            </a:p>
          </p:txBody>
        </p:sp>
        <p:sp>
          <p:nvSpPr>
            <p:cNvPr id="1295" name="Text Box 26">
              <a:extLst>
                <a:ext uri="{FF2B5EF4-FFF2-40B4-BE49-F238E27FC236}">
                  <a16:creationId xmlns:a16="http://schemas.microsoft.com/office/drawing/2014/main" id="{192B3A4F-50AA-2441-FE32-45DBBCC0BD39}"/>
                </a:ext>
              </a:extLst>
            </p:cNvPr>
            <p:cNvSpPr txBox="1"/>
            <p:nvPr/>
          </p:nvSpPr>
          <p:spPr>
            <a:xfrm>
              <a:off x="616993" y="1563933"/>
              <a:ext cx="1316075" cy="261379"/>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2800" dirty="0">
                  <a:latin typeface="Times New Roman" panose="02020603050405020304" pitchFamily="18" charset="0"/>
                  <a:ea typeface="SimSun" panose="02010600030101010101" pitchFamily="2" charset="-122"/>
                  <a:cs typeface="Times New Roman" panose="02020603050405020304" pitchFamily="18" charset="0"/>
                </a:rPr>
                <a:t>Searching for exact or similar components</a:t>
              </a:r>
              <a:endParaRPr lang="en-MY" sz="2800" dirty="0">
                <a:effectLst/>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1267" name="Group 1266">
            <a:extLst>
              <a:ext uri="{FF2B5EF4-FFF2-40B4-BE49-F238E27FC236}">
                <a16:creationId xmlns:a16="http://schemas.microsoft.com/office/drawing/2014/main" id="{AF9A9FDF-B2FB-FE55-5C01-1DF3F8368A98}"/>
              </a:ext>
            </a:extLst>
          </p:cNvPr>
          <p:cNvGrpSpPr/>
          <p:nvPr/>
        </p:nvGrpSpPr>
        <p:grpSpPr>
          <a:xfrm>
            <a:off x="9853488" y="25651672"/>
            <a:ext cx="4616802" cy="690568"/>
            <a:chOff x="3439568" y="2273978"/>
            <a:chExt cx="1487170" cy="237538"/>
          </a:xfrm>
        </p:grpSpPr>
        <p:sp>
          <p:nvSpPr>
            <p:cNvPr id="1292" name="Flowchart: Process 1291">
              <a:extLst>
                <a:ext uri="{FF2B5EF4-FFF2-40B4-BE49-F238E27FC236}">
                  <a16:creationId xmlns:a16="http://schemas.microsoft.com/office/drawing/2014/main" id="{4CBEB4C0-9FFB-A1C4-5396-4F65828900C5}"/>
                </a:ext>
              </a:extLst>
            </p:cNvPr>
            <p:cNvSpPr/>
            <p:nvPr/>
          </p:nvSpPr>
          <p:spPr>
            <a:xfrm>
              <a:off x="3439568" y="2281646"/>
              <a:ext cx="1487170" cy="229870"/>
            </a:xfrm>
            <a:prstGeom prst="flowChartProcess">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sz="2800">
                <a:solidFill>
                  <a:schemeClr val="tx1"/>
                </a:solidFill>
                <a:latin typeface="Times New Roman" panose="02020603050405020304" pitchFamily="18" charset="0"/>
                <a:cs typeface="Times New Roman" panose="02020603050405020304" pitchFamily="18" charset="0"/>
              </a:endParaRPr>
            </a:p>
          </p:txBody>
        </p:sp>
        <p:sp>
          <p:nvSpPr>
            <p:cNvPr id="1293" name="Text Box 26">
              <a:extLst>
                <a:ext uri="{FF2B5EF4-FFF2-40B4-BE49-F238E27FC236}">
                  <a16:creationId xmlns:a16="http://schemas.microsoft.com/office/drawing/2014/main" id="{5EA99321-7F97-9B21-81F9-62822B307097}"/>
                </a:ext>
              </a:extLst>
            </p:cNvPr>
            <p:cNvSpPr txBox="1"/>
            <p:nvPr/>
          </p:nvSpPr>
          <p:spPr>
            <a:xfrm>
              <a:off x="3522534" y="2273978"/>
              <a:ext cx="1320800" cy="237422"/>
            </a:xfrm>
            <a:prstGeom prst="rect">
              <a:avLst/>
            </a:prstGeom>
            <a:noFill/>
            <a:ln w="635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pPr>
              <a:r>
                <a:rPr lang="en-US" sz="2800" dirty="0">
                  <a:latin typeface="Times New Roman" panose="02020603050405020304" pitchFamily="18" charset="0"/>
                  <a:ea typeface="SimSun" panose="02010600030101010101" pitchFamily="2" charset="-122"/>
                  <a:cs typeface="Times New Roman" panose="02020603050405020304" pitchFamily="18" charset="0"/>
                </a:rPr>
                <a:t>Lights the container </a:t>
              </a:r>
              <a:endParaRPr lang="en-MY" sz="2800" dirty="0">
                <a:effectLst/>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1268" name="Group 1267">
            <a:extLst>
              <a:ext uri="{FF2B5EF4-FFF2-40B4-BE49-F238E27FC236}">
                <a16:creationId xmlns:a16="http://schemas.microsoft.com/office/drawing/2014/main" id="{45A86A4C-7408-4B44-1FCE-FA8881CE73ED}"/>
              </a:ext>
            </a:extLst>
          </p:cNvPr>
          <p:cNvGrpSpPr/>
          <p:nvPr/>
        </p:nvGrpSpPr>
        <p:grpSpPr>
          <a:xfrm>
            <a:off x="9854164" y="24192725"/>
            <a:ext cx="4616802" cy="773295"/>
            <a:chOff x="3439568" y="2701871"/>
            <a:chExt cx="1487170" cy="266473"/>
          </a:xfrm>
        </p:grpSpPr>
        <p:sp>
          <p:nvSpPr>
            <p:cNvPr id="1290" name="Text Box 26">
              <a:extLst>
                <a:ext uri="{FF2B5EF4-FFF2-40B4-BE49-F238E27FC236}">
                  <a16:creationId xmlns:a16="http://schemas.microsoft.com/office/drawing/2014/main" id="{5467D6A9-8003-4A28-41A1-B40A0D848B79}"/>
                </a:ext>
              </a:extLst>
            </p:cNvPr>
            <p:cNvSpPr txBox="1"/>
            <p:nvPr/>
          </p:nvSpPr>
          <p:spPr>
            <a:xfrm>
              <a:off x="3522853" y="2701871"/>
              <a:ext cx="1320800" cy="26583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pP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Push the container</a:t>
              </a:r>
              <a:endParaRPr lang="en-MY" sz="28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291" name="Flowchart: Process 1290">
              <a:extLst>
                <a:ext uri="{FF2B5EF4-FFF2-40B4-BE49-F238E27FC236}">
                  <a16:creationId xmlns:a16="http://schemas.microsoft.com/office/drawing/2014/main" id="{E615AC9A-37B5-C4D4-14D8-724C1ED935A1}"/>
                </a:ext>
              </a:extLst>
            </p:cNvPr>
            <p:cNvSpPr/>
            <p:nvPr/>
          </p:nvSpPr>
          <p:spPr>
            <a:xfrm>
              <a:off x="3439568" y="2737944"/>
              <a:ext cx="1487170" cy="230400"/>
            </a:xfrm>
            <a:prstGeom prst="flowChartProcess">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sz="2800">
                <a:solidFill>
                  <a:schemeClr val="tx1"/>
                </a:solidFill>
                <a:latin typeface="Times New Roman" panose="02020603050405020304" pitchFamily="18" charset="0"/>
                <a:cs typeface="Times New Roman" panose="02020603050405020304" pitchFamily="18" charset="0"/>
              </a:endParaRPr>
            </a:p>
          </p:txBody>
        </p:sp>
      </p:grpSp>
      <p:grpSp>
        <p:nvGrpSpPr>
          <p:cNvPr id="1269" name="Group 1268">
            <a:extLst>
              <a:ext uri="{FF2B5EF4-FFF2-40B4-BE49-F238E27FC236}">
                <a16:creationId xmlns:a16="http://schemas.microsoft.com/office/drawing/2014/main" id="{4F555F26-CA45-7D8F-720F-17F588470525}"/>
              </a:ext>
            </a:extLst>
          </p:cNvPr>
          <p:cNvGrpSpPr/>
          <p:nvPr/>
        </p:nvGrpSpPr>
        <p:grpSpPr>
          <a:xfrm>
            <a:off x="11097383" y="26750278"/>
            <a:ext cx="2129012" cy="752946"/>
            <a:chOff x="3840071" y="3157598"/>
            <a:chExt cx="685800" cy="259461"/>
          </a:xfrm>
        </p:grpSpPr>
        <p:sp>
          <p:nvSpPr>
            <p:cNvPr id="1288" name="Flowchart: Connector 1287">
              <a:extLst>
                <a:ext uri="{FF2B5EF4-FFF2-40B4-BE49-F238E27FC236}">
                  <a16:creationId xmlns:a16="http://schemas.microsoft.com/office/drawing/2014/main" id="{7E0450D3-935C-9A0E-401A-7D1E81B16024}"/>
                </a:ext>
              </a:extLst>
            </p:cNvPr>
            <p:cNvSpPr/>
            <p:nvPr/>
          </p:nvSpPr>
          <p:spPr>
            <a:xfrm>
              <a:off x="3840071" y="3189729"/>
              <a:ext cx="685800" cy="227330"/>
            </a:xfrm>
            <a:prstGeom prst="flowChartConnector">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MY" sz="2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1289" name="Text Box 26">
              <a:extLst>
                <a:ext uri="{FF2B5EF4-FFF2-40B4-BE49-F238E27FC236}">
                  <a16:creationId xmlns:a16="http://schemas.microsoft.com/office/drawing/2014/main" id="{CC303B86-FB7D-9E55-2CDC-558B7ABB10FC}"/>
                </a:ext>
              </a:extLst>
            </p:cNvPr>
            <p:cNvSpPr txBox="1"/>
            <p:nvPr/>
          </p:nvSpPr>
          <p:spPr>
            <a:xfrm>
              <a:off x="3840071" y="3157598"/>
              <a:ext cx="685800" cy="2577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pP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End</a:t>
              </a:r>
              <a:endParaRPr lang="en-MY" sz="2800" dirty="0">
                <a:effectLst/>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1270" name="Group 1269">
            <a:extLst>
              <a:ext uri="{FF2B5EF4-FFF2-40B4-BE49-F238E27FC236}">
                <a16:creationId xmlns:a16="http://schemas.microsoft.com/office/drawing/2014/main" id="{F9A977D1-E05A-E42A-AC13-CCB9C9C696E2}"/>
              </a:ext>
            </a:extLst>
          </p:cNvPr>
          <p:cNvGrpSpPr/>
          <p:nvPr/>
        </p:nvGrpSpPr>
        <p:grpSpPr>
          <a:xfrm>
            <a:off x="9854164" y="21506320"/>
            <a:ext cx="4626671" cy="712943"/>
            <a:chOff x="-3179" y="-17760"/>
            <a:chExt cx="1490513" cy="246345"/>
          </a:xfrm>
        </p:grpSpPr>
        <p:sp>
          <p:nvSpPr>
            <p:cNvPr id="1286" name="Flowchart: Process 1285">
              <a:extLst>
                <a:ext uri="{FF2B5EF4-FFF2-40B4-BE49-F238E27FC236}">
                  <a16:creationId xmlns:a16="http://schemas.microsoft.com/office/drawing/2014/main" id="{674CBF6F-48DF-EE07-A818-E90FD9AF67AF}"/>
                </a:ext>
              </a:extLst>
            </p:cNvPr>
            <p:cNvSpPr/>
            <p:nvPr/>
          </p:nvSpPr>
          <p:spPr>
            <a:xfrm>
              <a:off x="0" y="0"/>
              <a:ext cx="1487334" cy="228585"/>
            </a:xfrm>
            <a:prstGeom prst="flowChartProcess">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sz="2800">
                <a:solidFill>
                  <a:schemeClr val="tx1"/>
                </a:solidFill>
                <a:latin typeface="Times New Roman" panose="02020603050405020304" pitchFamily="18" charset="0"/>
                <a:cs typeface="Times New Roman" panose="02020603050405020304" pitchFamily="18" charset="0"/>
              </a:endParaRPr>
            </a:p>
          </p:txBody>
        </p:sp>
        <p:sp>
          <p:nvSpPr>
            <p:cNvPr id="1287" name="Text Box 26">
              <a:extLst>
                <a:ext uri="{FF2B5EF4-FFF2-40B4-BE49-F238E27FC236}">
                  <a16:creationId xmlns:a16="http://schemas.microsoft.com/office/drawing/2014/main" id="{F53FF017-EBE1-77C7-B868-64A5E05C361E}"/>
                </a:ext>
              </a:extLst>
            </p:cNvPr>
            <p:cNvSpPr txBox="1"/>
            <p:nvPr/>
          </p:nvSpPr>
          <p:spPr>
            <a:xfrm>
              <a:off x="-3179" y="-17760"/>
              <a:ext cx="1484648" cy="2457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pP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Records request in Database</a:t>
              </a:r>
              <a:endParaRPr lang="en-MY" sz="2800" dirty="0">
                <a:effectLst/>
                <a:latin typeface="Times New Roman" panose="02020603050405020304" pitchFamily="18" charset="0"/>
                <a:ea typeface="SimSun" panose="02010600030101010101" pitchFamily="2" charset="-122"/>
                <a:cs typeface="Times New Roman" panose="02020603050405020304" pitchFamily="18" charset="0"/>
              </a:endParaRPr>
            </a:p>
          </p:txBody>
        </p:sp>
      </p:grpSp>
      <p:cxnSp>
        <p:nvCxnSpPr>
          <p:cNvPr id="1271" name="Straight Arrow Connector 1270">
            <a:extLst>
              <a:ext uri="{FF2B5EF4-FFF2-40B4-BE49-F238E27FC236}">
                <a16:creationId xmlns:a16="http://schemas.microsoft.com/office/drawing/2014/main" id="{86E942E4-3EE4-AB69-C1B2-EA8E1F33B8A5}"/>
              </a:ext>
            </a:extLst>
          </p:cNvPr>
          <p:cNvCxnSpPr>
            <a:cxnSpLocks/>
            <a:stCxn id="1294" idx="2"/>
            <a:endCxn id="1282" idx="0"/>
          </p:cNvCxnSpPr>
          <p:nvPr/>
        </p:nvCxnSpPr>
        <p:spPr>
          <a:xfrm flipH="1">
            <a:off x="12162565" y="19858435"/>
            <a:ext cx="255" cy="51334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72" name="Straight Arrow Connector 1271">
            <a:extLst>
              <a:ext uri="{FF2B5EF4-FFF2-40B4-BE49-F238E27FC236}">
                <a16:creationId xmlns:a16="http://schemas.microsoft.com/office/drawing/2014/main" id="{58BCDFBD-1D9D-9B65-ECE8-6B8E2640F845}"/>
              </a:ext>
            </a:extLst>
          </p:cNvPr>
          <p:cNvCxnSpPr>
            <a:cxnSpLocks/>
            <a:stCxn id="1282" idx="2"/>
            <a:endCxn id="1286" idx="0"/>
          </p:cNvCxnSpPr>
          <p:nvPr/>
        </p:nvCxnSpPr>
        <p:spPr>
          <a:xfrm>
            <a:off x="12162565" y="21031478"/>
            <a:ext cx="9869" cy="52624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1273" name="Group 1272">
            <a:extLst>
              <a:ext uri="{FF2B5EF4-FFF2-40B4-BE49-F238E27FC236}">
                <a16:creationId xmlns:a16="http://schemas.microsoft.com/office/drawing/2014/main" id="{3E4A8486-27F8-EB9D-1608-FCCB6CC751D4}"/>
              </a:ext>
            </a:extLst>
          </p:cNvPr>
          <p:cNvGrpSpPr/>
          <p:nvPr/>
        </p:nvGrpSpPr>
        <p:grpSpPr>
          <a:xfrm>
            <a:off x="9853488" y="22521379"/>
            <a:ext cx="4616802" cy="1267402"/>
            <a:chOff x="0" y="74646"/>
            <a:chExt cx="1487170" cy="560107"/>
          </a:xfrm>
        </p:grpSpPr>
        <p:sp>
          <p:nvSpPr>
            <p:cNvPr id="1284" name="Text Box 26">
              <a:extLst>
                <a:ext uri="{FF2B5EF4-FFF2-40B4-BE49-F238E27FC236}">
                  <a16:creationId xmlns:a16="http://schemas.microsoft.com/office/drawing/2014/main" id="{0A89726B-D5F7-A4FC-1E45-1DE8AFBBFFB1}"/>
                </a:ext>
              </a:extLst>
            </p:cNvPr>
            <p:cNvSpPr txBox="1"/>
            <p:nvPr/>
          </p:nvSpPr>
          <p:spPr>
            <a:xfrm>
              <a:off x="186402" y="74646"/>
              <a:ext cx="1129144" cy="543333"/>
            </a:xfrm>
            <a:prstGeom prst="flowChartDecision">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pPr>
              <a:r>
                <a:rPr lang="en-MY" sz="2800" dirty="0">
                  <a:latin typeface="Times New Roman" panose="02020603050405020304" pitchFamily="18" charset="0"/>
                  <a:ea typeface="SimSun" panose="02010600030101010101" pitchFamily="2" charset="-122"/>
                  <a:cs typeface="Times New Roman" panose="02020603050405020304" pitchFamily="18" charset="0"/>
                </a:rPr>
                <a:t>Found?</a:t>
              </a:r>
              <a:endParaRPr lang="en-MY" sz="28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285" name="Flowchart: Process 1000225013">
              <a:extLst>
                <a:ext uri="{FF2B5EF4-FFF2-40B4-BE49-F238E27FC236}">
                  <a16:creationId xmlns:a16="http://schemas.microsoft.com/office/drawing/2014/main" id="{07F21C49-857E-A8EE-6BC8-325A094D8945}"/>
                </a:ext>
              </a:extLst>
            </p:cNvPr>
            <p:cNvSpPr/>
            <p:nvPr/>
          </p:nvSpPr>
          <p:spPr>
            <a:xfrm>
              <a:off x="0" y="173335"/>
              <a:ext cx="1487170" cy="461418"/>
            </a:xfrm>
            <a:prstGeom prst="flowChartDecision">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sz="2800">
                <a:solidFill>
                  <a:schemeClr val="tx1"/>
                </a:solidFill>
                <a:latin typeface="Times New Roman" panose="02020603050405020304" pitchFamily="18" charset="0"/>
                <a:cs typeface="Times New Roman" panose="02020603050405020304" pitchFamily="18" charset="0"/>
              </a:endParaRPr>
            </a:p>
          </p:txBody>
        </p:sp>
      </p:grpSp>
      <p:sp>
        <p:nvSpPr>
          <p:cNvPr id="1274" name="Text Box 26">
            <a:extLst>
              <a:ext uri="{FF2B5EF4-FFF2-40B4-BE49-F238E27FC236}">
                <a16:creationId xmlns:a16="http://schemas.microsoft.com/office/drawing/2014/main" id="{082CC1CD-B764-0215-7605-025EF9FE6400}"/>
              </a:ext>
            </a:extLst>
          </p:cNvPr>
          <p:cNvSpPr txBox="1"/>
          <p:nvPr/>
        </p:nvSpPr>
        <p:spPr>
          <a:xfrm>
            <a:off x="11598703" y="23612019"/>
            <a:ext cx="2129012" cy="6541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pP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Yes</a:t>
            </a:r>
            <a:endParaRPr lang="en-MY" sz="2800" dirty="0">
              <a:effectLst/>
              <a:latin typeface="Times New Roman" panose="02020603050405020304" pitchFamily="18" charset="0"/>
              <a:ea typeface="SimSun" panose="02010600030101010101" pitchFamily="2" charset="-122"/>
              <a:cs typeface="Times New Roman" panose="02020603050405020304" pitchFamily="18" charset="0"/>
            </a:endParaRPr>
          </a:p>
        </p:txBody>
      </p:sp>
      <p:cxnSp>
        <p:nvCxnSpPr>
          <p:cNvPr id="1275" name="Connector: Elbow 1274">
            <a:extLst>
              <a:ext uri="{FF2B5EF4-FFF2-40B4-BE49-F238E27FC236}">
                <a16:creationId xmlns:a16="http://schemas.microsoft.com/office/drawing/2014/main" id="{BA7C69A8-EF9F-39CD-32E7-D584565B58BA}"/>
              </a:ext>
            </a:extLst>
          </p:cNvPr>
          <p:cNvCxnSpPr>
            <a:cxnSpLocks/>
            <a:stCxn id="1285" idx="1"/>
          </p:cNvCxnSpPr>
          <p:nvPr/>
        </p:nvCxnSpPr>
        <p:spPr>
          <a:xfrm rot="10800000" flipH="1" flipV="1">
            <a:off x="9853488" y="23266735"/>
            <a:ext cx="2288225" cy="2019061"/>
          </a:xfrm>
          <a:prstGeom prst="bentConnector3">
            <a:avLst>
              <a:gd name="adj1" fmla="val -31014"/>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76" name="Text Box 26">
            <a:extLst>
              <a:ext uri="{FF2B5EF4-FFF2-40B4-BE49-F238E27FC236}">
                <a16:creationId xmlns:a16="http://schemas.microsoft.com/office/drawing/2014/main" id="{F615C5C0-107C-F560-EE9A-D25F3E128A25}"/>
              </a:ext>
            </a:extLst>
          </p:cNvPr>
          <p:cNvSpPr txBox="1"/>
          <p:nvPr/>
        </p:nvSpPr>
        <p:spPr>
          <a:xfrm>
            <a:off x="8488036" y="22621588"/>
            <a:ext cx="2129012" cy="6541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pP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No</a:t>
            </a:r>
            <a:endParaRPr lang="en-MY" sz="2800" dirty="0">
              <a:effectLst/>
              <a:latin typeface="Times New Roman" panose="02020603050405020304" pitchFamily="18" charset="0"/>
              <a:ea typeface="SimSun" panose="02010600030101010101" pitchFamily="2" charset="-122"/>
              <a:cs typeface="Times New Roman" panose="02020603050405020304" pitchFamily="18" charset="0"/>
            </a:endParaRPr>
          </a:p>
        </p:txBody>
      </p:sp>
      <p:cxnSp>
        <p:nvCxnSpPr>
          <p:cNvPr id="1277" name="Straight Arrow Connector 1276">
            <a:extLst>
              <a:ext uri="{FF2B5EF4-FFF2-40B4-BE49-F238E27FC236}">
                <a16:creationId xmlns:a16="http://schemas.microsoft.com/office/drawing/2014/main" id="{C07B1392-C2D8-7383-8DF6-B2A83CDC73FA}"/>
              </a:ext>
            </a:extLst>
          </p:cNvPr>
          <p:cNvCxnSpPr>
            <a:cxnSpLocks/>
            <a:stCxn id="1285" idx="2"/>
            <a:endCxn id="1291" idx="0"/>
          </p:cNvCxnSpPr>
          <p:nvPr/>
        </p:nvCxnSpPr>
        <p:spPr>
          <a:xfrm>
            <a:off x="12161888" y="23788781"/>
            <a:ext cx="677" cy="50862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1278" name="Group 1277">
            <a:extLst>
              <a:ext uri="{FF2B5EF4-FFF2-40B4-BE49-F238E27FC236}">
                <a16:creationId xmlns:a16="http://schemas.microsoft.com/office/drawing/2014/main" id="{E289DDD7-7834-1A9F-1D93-7347222D1280}"/>
              </a:ext>
            </a:extLst>
          </p:cNvPr>
          <p:cNvGrpSpPr/>
          <p:nvPr/>
        </p:nvGrpSpPr>
        <p:grpSpPr>
          <a:xfrm>
            <a:off x="9854164" y="20333817"/>
            <a:ext cx="4616802" cy="697661"/>
            <a:chOff x="0" y="-13152"/>
            <a:chExt cx="1487334" cy="241737"/>
          </a:xfrm>
        </p:grpSpPr>
        <p:sp>
          <p:nvSpPr>
            <p:cNvPr id="1282" name="Flowchart: Process 1281">
              <a:extLst>
                <a:ext uri="{FF2B5EF4-FFF2-40B4-BE49-F238E27FC236}">
                  <a16:creationId xmlns:a16="http://schemas.microsoft.com/office/drawing/2014/main" id="{F77EA7F6-3DBB-9F78-399C-908B35930756}"/>
                </a:ext>
              </a:extLst>
            </p:cNvPr>
            <p:cNvSpPr/>
            <p:nvPr/>
          </p:nvSpPr>
          <p:spPr>
            <a:xfrm>
              <a:off x="0" y="0"/>
              <a:ext cx="1487334" cy="228585"/>
            </a:xfrm>
            <a:prstGeom prst="flowChartProcess">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sz="2800">
                <a:solidFill>
                  <a:schemeClr val="tx1"/>
                </a:solidFill>
                <a:latin typeface="Times New Roman" panose="02020603050405020304" pitchFamily="18" charset="0"/>
                <a:cs typeface="Times New Roman" panose="02020603050405020304" pitchFamily="18" charset="0"/>
              </a:endParaRPr>
            </a:p>
          </p:txBody>
        </p:sp>
        <p:sp>
          <p:nvSpPr>
            <p:cNvPr id="1283" name="Text Box 26">
              <a:extLst>
                <a:ext uri="{FF2B5EF4-FFF2-40B4-BE49-F238E27FC236}">
                  <a16:creationId xmlns:a16="http://schemas.microsoft.com/office/drawing/2014/main" id="{3410F0CE-00A4-C023-991D-27FD0129A253}"/>
                </a:ext>
              </a:extLst>
            </p:cNvPr>
            <p:cNvSpPr txBox="1"/>
            <p:nvPr/>
          </p:nvSpPr>
          <p:spPr>
            <a:xfrm>
              <a:off x="85533" y="-13152"/>
              <a:ext cx="1316075" cy="2415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pP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Displays status of findings</a:t>
              </a:r>
              <a:endParaRPr lang="en-MY" sz="2800" dirty="0">
                <a:effectLst/>
                <a:latin typeface="Times New Roman" panose="02020603050405020304" pitchFamily="18" charset="0"/>
                <a:ea typeface="SimSun" panose="02010600030101010101" pitchFamily="2" charset="-122"/>
                <a:cs typeface="Times New Roman" panose="02020603050405020304" pitchFamily="18" charset="0"/>
              </a:endParaRPr>
            </a:p>
          </p:txBody>
        </p:sp>
      </p:grpSp>
      <p:cxnSp>
        <p:nvCxnSpPr>
          <p:cNvPr id="1279" name="Straight Arrow Connector 1278">
            <a:extLst>
              <a:ext uri="{FF2B5EF4-FFF2-40B4-BE49-F238E27FC236}">
                <a16:creationId xmlns:a16="http://schemas.microsoft.com/office/drawing/2014/main" id="{CA6A52D7-E48B-0524-478A-ABE3631CB8FA}"/>
              </a:ext>
            </a:extLst>
          </p:cNvPr>
          <p:cNvCxnSpPr>
            <a:cxnSpLocks/>
            <a:stCxn id="1286" idx="2"/>
            <a:endCxn id="1285" idx="0"/>
          </p:cNvCxnSpPr>
          <p:nvPr/>
        </p:nvCxnSpPr>
        <p:spPr>
          <a:xfrm flipH="1">
            <a:off x="12161888" y="22219263"/>
            <a:ext cx="10546" cy="52542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80" name="Straight Arrow Connector 1279">
            <a:extLst>
              <a:ext uri="{FF2B5EF4-FFF2-40B4-BE49-F238E27FC236}">
                <a16:creationId xmlns:a16="http://schemas.microsoft.com/office/drawing/2014/main" id="{354A73DA-B185-8E60-F5AC-73F9760E0C9E}"/>
              </a:ext>
            </a:extLst>
          </p:cNvPr>
          <p:cNvCxnSpPr>
            <a:cxnSpLocks/>
            <a:stCxn id="1292" idx="2"/>
            <a:endCxn id="1288" idx="0"/>
          </p:cNvCxnSpPr>
          <p:nvPr/>
        </p:nvCxnSpPr>
        <p:spPr>
          <a:xfrm>
            <a:off x="12161888" y="26342244"/>
            <a:ext cx="0" cy="50127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81" name="Straight Arrow Connector 1280">
            <a:extLst>
              <a:ext uri="{FF2B5EF4-FFF2-40B4-BE49-F238E27FC236}">
                <a16:creationId xmlns:a16="http://schemas.microsoft.com/office/drawing/2014/main" id="{70B8F6B0-4D1E-AAF2-0386-98C758774D0B}"/>
              </a:ext>
            </a:extLst>
          </p:cNvPr>
          <p:cNvCxnSpPr>
            <a:cxnSpLocks/>
            <a:stCxn id="1291" idx="2"/>
            <a:endCxn id="1292" idx="0"/>
          </p:cNvCxnSpPr>
          <p:nvPr/>
        </p:nvCxnSpPr>
        <p:spPr>
          <a:xfrm flipH="1">
            <a:off x="12161888" y="24966020"/>
            <a:ext cx="677" cy="70794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04" name="TextBox 1303">
            <a:extLst>
              <a:ext uri="{FF2B5EF4-FFF2-40B4-BE49-F238E27FC236}">
                <a16:creationId xmlns:a16="http://schemas.microsoft.com/office/drawing/2014/main" id="{022981E3-B236-2409-8201-E55A0E310D79}"/>
              </a:ext>
            </a:extLst>
          </p:cNvPr>
          <p:cNvSpPr txBox="1"/>
          <p:nvPr/>
        </p:nvSpPr>
        <p:spPr>
          <a:xfrm>
            <a:off x="15102032" y="12150936"/>
            <a:ext cx="5947781" cy="3539430"/>
          </a:xfrm>
          <a:prstGeom prst="rect">
            <a:avLst/>
          </a:prstGeom>
          <a:noFill/>
        </p:spPr>
        <p:txBody>
          <a:bodyPr wrap="square" rtlCol="0">
            <a:spAutoFit/>
          </a:bodyPr>
          <a:lstStyle/>
          <a:p>
            <a:pPr marL="457200" indent="-457200">
              <a:buFont typeface="Arial" panose="020B0604020202090204" pitchFamily="34" charset="0"/>
              <a:buChar char="•"/>
            </a:pPr>
            <a:r>
              <a:rPr lang="en-MY" sz="2800" dirty="0"/>
              <a:t>Increased efficiency for hobbyists and professionals</a:t>
            </a:r>
          </a:p>
          <a:p>
            <a:pPr marL="457200" indent="-457200">
              <a:buFont typeface="Arial" panose="020B0604020202090204" pitchFamily="34" charset="0"/>
              <a:buChar char="•"/>
            </a:pPr>
            <a:r>
              <a:rPr lang="en-MY" sz="2800" dirty="0"/>
              <a:t>Supports Digital Transformation</a:t>
            </a:r>
          </a:p>
          <a:p>
            <a:pPr marL="457200" indent="-457200">
              <a:buFont typeface="Arial" panose="020B0604020202090204" pitchFamily="34" charset="0"/>
              <a:buChar char="•"/>
            </a:pPr>
            <a:r>
              <a:rPr lang="en-MY" sz="2800" dirty="0"/>
              <a:t>Reduces Wastage and Over-Stocking</a:t>
            </a:r>
          </a:p>
          <a:p>
            <a:pPr marL="457200" indent="-457200">
              <a:buFont typeface="Arial" panose="020B0604020202090204" pitchFamily="34" charset="0"/>
              <a:buChar char="•"/>
            </a:pPr>
            <a:r>
              <a:rPr lang="en-MY" sz="2800" dirty="0"/>
              <a:t>Increased Accessibility and Convenience</a:t>
            </a:r>
          </a:p>
          <a:p>
            <a:pPr marL="457200" indent="-457200">
              <a:buFont typeface="Arial" panose="020B0604020202090204" pitchFamily="34" charset="0"/>
              <a:buChar char="•"/>
            </a:pPr>
            <a:r>
              <a:rPr lang="en-MY" sz="2800" dirty="0"/>
              <a:t>Pormosion of Industry 4.0</a:t>
            </a:r>
          </a:p>
          <a:p>
            <a:pPr marL="457200" indent="-457200">
              <a:buFont typeface="Arial" panose="020B0604020202090204" pitchFamily="34" charset="0"/>
              <a:buChar char="•"/>
            </a:pPr>
            <a:endParaRPr lang="en-MY" sz="2800" dirty="0"/>
          </a:p>
        </p:txBody>
      </p:sp>
      <p:sp>
        <p:nvSpPr>
          <p:cNvPr id="1305" name="TextBox 1304">
            <a:extLst>
              <a:ext uri="{FF2B5EF4-FFF2-40B4-BE49-F238E27FC236}">
                <a16:creationId xmlns:a16="http://schemas.microsoft.com/office/drawing/2014/main" id="{0255781D-1F8F-A9F7-A86E-5ADF42EC7B79}"/>
              </a:ext>
            </a:extLst>
          </p:cNvPr>
          <p:cNvSpPr txBox="1"/>
          <p:nvPr/>
        </p:nvSpPr>
        <p:spPr>
          <a:xfrm>
            <a:off x="15399995" y="11332387"/>
            <a:ext cx="5400000" cy="769441"/>
          </a:xfrm>
          <a:prstGeom prst="rect">
            <a:avLst/>
          </a:prstGeom>
          <a:noFill/>
        </p:spPr>
        <p:txBody>
          <a:bodyPr wrap="square" rtlCol="0">
            <a:spAutoFit/>
          </a:bodyPr>
          <a:lstStyle/>
          <a:p>
            <a:pPr algn="ctr"/>
            <a:r>
              <a:rPr lang="en-MY" sz="4400" dirty="0">
                <a:latin typeface="Times New Roman" panose="02020603050405020304" pitchFamily="18" charset="0"/>
                <a:cs typeface="Times New Roman" panose="02020603050405020304" pitchFamily="18" charset="0"/>
              </a:rPr>
              <a:t>7. Impact on Society</a:t>
            </a:r>
          </a:p>
        </p:txBody>
      </p:sp>
      <p:sp>
        <p:nvSpPr>
          <p:cNvPr id="1406" name="Rectangle 1405">
            <a:extLst>
              <a:ext uri="{FF2B5EF4-FFF2-40B4-BE49-F238E27FC236}">
                <a16:creationId xmlns:a16="http://schemas.microsoft.com/office/drawing/2014/main" id="{9CCB63C5-28D6-FF37-E074-9496F6A7A124}"/>
              </a:ext>
            </a:extLst>
          </p:cNvPr>
          <p:cNvSpPr/>
          <p:nvPr/>
        </p:nvSpPr>
        <p:spPr>
          <a:xfrm>
            <a:off x="-1453663" y="2557751"/>
            <a:ext cx="16334757" cy="12022736"/>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410" name="TextBox 1409">
            <a:extLst>
              <a:ext uri="{FF2B5EF4-FFF2-40B4-BE49-F238E27FC236}">
                <a16:creationId xmlns:a16="http://schemas.microsoft.com/office/drawing/2014/main" id="{0B329FFD-E4D7-C33F-58B2-4F3B75857DE7}"/>
              </a:ext>
            </a:extLst>
          </p:cNvPr>
          <p:cNvSpPr txBox="1"/>
          <p:nvPr/>
        </p:nvSpPr>
        <p:spPr>
          <a:xfrm>
            <a:off x="160577" y="12866432"/>
            <a:ext cx="14369596" cy="1384995"/>
          </a:xfrm>
          <a:prstGeom prst="rect">
            <a:avLst/>
          </a:prstGeom>
          <a:noFill/>
        </p:spPr>
        <p:txBody>
          <a:bodyPr wrap="square" rtlCol="0">
            <a:spAutoFit/>
          </a:bodyPr>
          <a:lstStyle/>
          <a:p>
            <a:pPr marL="514350" indent="-514350">
              <a:buFont typeface="+mj-lt"/>
              <a:buAutoNum type="arabicPeriod"/>
            </a:pPr>
            <a:r>
              <a:rPr lang="en-MY" sz="2800" dirty="0">
                <a:cs typeface="Times New Roman" panose="02020603050405020304" pitchFamily="18" charset="0"/>
              </a:rPr>
              <a:t>To design a system that streamlines component search</a:t>
            </a:r>
          </a:p>
          <a:p>
            <a:pPr marL="514350" indent="-514350">
              <a:buFont typeface="+mj-lt"/>
              <a:buAutoNum type="arabicPeriod"/>
            </a:pPr>
            <a:r>
              <a:rPr lang="en-MY" sz="2800" dirty="0">
                <a:cs typeface="Times New Roman" panose="02020603050405020304" pitchFamily="18" charset="0"/>
              </a:rPr>
              <a:t>To integrate IoT for real-time inventory management</a:t>
            </a:r>
          </a:p>
          <a:p>
            <a:pPr marL="514350" indent="-514350">
              <a:buFont typeface="+mj-lt"/>
              <a:buAutoNum type="arabicPeriod"/>
            </a:pPr>
            <a:r>
              <a:rPr lang="en-MY" sz="2800" dirty="0">
                <a:cs typeface="Times New Roman" panose="02020603050405020304" pitchFamily="18" charset="0"/>
              </a:rPr>
              <a:t>To minimize human error by clearly indicating component availability and location.</a:t>
            </a:r>
          </a:p>
        </p:txBody>
      </p:sp>
      <p:sp>
        <p:nvSpPr>
          <p:cNvPr id="1423" name="TextBox 1422">
            <a:extLst>
              <a:ext uri="{FF2B5EF4-FFF2-40B4-BE49-F238E27FC236}">
                <a16:creationId xmlns:a16="http://schemas.microsoft.com/office/drawing/2014/main" id="{4CA7E233-5D04-2A2D-D1C9-3D5A49D62C40}"/>
              </a:ext>
            </a:extLst>
          </p:cNvPr>
          <p:cNvSpPr txBox="1"/>
          <p:nvPr/>
        </p:nvSpPr>
        <p:spPr>
          <a:xfrm>
            <a:off x="160578" y="3662211"/>
            <a:ext cx="14328094" cy="3108543"/>
          </a:xfrm>
          <a:prstGeom prst="rect">
            <a:avLst/>
          </a:prstGeom>
          <a:noFill/>
        </p:spPr>
        <p:txBody>
          <a:bodyPr wrap="square">
            <a:spAutoFit/>
          </a:bodyPr>
          <a:lstStyle/>
          <a:p>
            <a:pPr algn="just"/>
            <a:r>
              <a:rPr lang="en-MY" sz="2800" dirty="0"/>
              <a:t>Imagine having hundreds or thousands of component categories and needing only a few specific ones for a project. Searching through a standard organizer drawer by drawer becomes a time-consuming process, with the possibility of missing or never finding the required parts. By integrating the smart electronics organizer system, users can manually check the stock of components or utilize the IoT cloud to monitor inventory in real time, from anywhere and at any time! This solution streamlines component management, saving time and reducing the risk of errors.</a:t>
            </a:r>
          </a:p>
        </p:txBody>
      </p:sp>
      <p:sp>
        <p:nvSpPr>
          <p:cNvPr id="1424" name="TextBox 1423">
            <a:extLst>
              <a:ext uri="{FF2B5EF4-FFF2-40B4-BE49-F238E27FC236}">
                <a16:creationId xmlns:a16="http://schemas.microsoft.com/office/drawing/2014/main" id="{6B26BDA4-E858-7015-E310-455D92FEC211}"/>
              </a:ext>
            </a:extLst>
          </p:cNvPr>
          <p:cNvSpPr txBox="1"/>
          <p:nvPr/>
        </p:nvSpPr>
        <p:spPr>
          <a:xfrm>
            <a:off x="15266163" y="3652956"/>
            <a:ext cx="5932742" cy="2677656"/>
          </a:xfrm>
          <a:prstGeom prst="rect">
            <a:avLst/>
          </a:prstGeom>
          <a:noFill/>
        </p:spPr>
        <p:txBody>
          <a:bodyPr wrap="square" rtlCol="0">
            <a:spAutoFit/>
          </a:bodyPr>
          <a:lstStyle/>
          <a:p>
            <a:pPr marL="457200" indent="-457200">
              <a:buFont typeface="Arial" panose="020B0604020202090204" pitchFamily="34" charset="0"/>
              <a:buChar char="•"/>
            </a:pPr>
            <a:r>
              <a:rPr lang="en-US" sz="2800" dirty="0"/>
              <a:t>P</a:t>
            </a:r>
            <a:r>
              <a:rPr lang="en-MY" sz="2800" dirty="0"/>
              <a:t>ython (General)</a:t>
            </a:r>
          </a:p>
          <a:p>
            <a:pPr marL="457200" indent="-457200">
              <a:buFont typeface="Arial" panose="020B0604020202090204" pitchFamily="34" charset="0"/>
              <a:buChar char="•"/>
            </a:pPr>
            <a:r>
              <a:rPr lang="en-MY" sz="2800" dirty="0"/>
              <a:t>NodeJS (Website)</a:t>
            </a:r>
          </a:p>
          <a:p>
            <a:pPr marL="457200" indent="-457200">
              <a:buFont typeface="Arial" panose="020B0604020202090204" pitchFamily="34" charset="0"/>
              <a:buChar char="•"/>
            </a:pPr>
            <a:r>
              <a:rPr lang="en-MY" sz="2800" dirty="0"/>
              <a:t>MySQL (Database)</a:t>
            </a:r>
          </a:p>
          <a:p>
            <a:pPr marL="457200" indent="-457200">
              <a:buFont typeface="Arial" panose="020B0604020202090204" pitchFamily="34" charset="0"/>
              <a:buChar char="•"/>
            </a:pPr>
            <a:r>
              <a:rPr lang="en-MY" sz="2800" dirty="0"/>
              <a:t>PySide6 (UI)</a:t>
            </a:r>
          </a:p>
          <a:p>
            <a:pPr marL="457200" indent="-457200">
              <a:buFont typeface="Arial" panose="020B0604020202090204" pitchFamily="34" charset="0"/>
              <a:buChar char="•"/>
            </a:pPr>
            <a:r>
              <a:rPr lang="en-MY" sz="2800" dirty="0"/>
              <a:t>PyQt6 (UI)</a:t>
            </a:r>
          </a:p>
          <a:p>
            <a:pPr marL="457200" indent="-457200">
              <a:buFont typeface="Arial" panose="020B0604020202090204" pitchFamily="34" charset="0"/>
              <a:buChar char="•"/>
            </a:pPr>
            <a:endParaRPr lang="en-MY" sz="2800" dirty="0"/>
          </a:p>
        </p:txBody>
      </p:sp>
      <p:sp>
        <p:nvSpPr>
          <p:cNvPr id="1430" name="TextBox 1429">
            <a:extLst>
              <a:ext uri="{FF2B5EF4-FFF2-40B4-BE49-F238E27FC236}">
                <a16:creationId xmlns:a16="http://schemas.microsoft.com/office/drawing/2014/main" id="{091CFAAD-EEC0-D57A-0061-FB66374BB087}"/>
              </a:ext>
            </a:extLst>
          </p:cNvPr>
          <p:cNvSpPr txBox="1"/>
          <p:nvPr/>
        </p:nvSpPr>
        <p:spPr>
          <a:xfrm>
            <a:off x="160576" y="8180611"/>
            <a:ext cx="14274896" cy="3108543"/>
          </a:xfrm>
          <a:prstGeom prst="rect">
            <a:avLst/>
          </a:prstGeom>
          <a:noFill/>
        </p:spPr>
        <p:txBody>
          <a:bodyPr wrap="square">
            <a:spAutoFit/>
          </a:bodyPr>
          <a:lstStyle/>
          <a:p>
            <a:pPr algn="just"/>
            <a:r>
              <a:rPr lang="en-MY" sz="2800" dirty="0"/>
              <a:t>	Manually searching through standard organizers to find specific electronic components is inefficient and time-intensive, especially when managing a large number of categories.</a:t>
            </a:r>
          </a:p>
          <a:p>
            <a:pPr algn="just"/>
            <a:r>
              <a:rPr lang="en-MY" sz="2800" dirty="0"/>
              <a:t> 	The manual process of locating parts increases the chances of missing or misidentifying components, leading to potential delays in project completion.</a:t>
            </a:r>
          </a:p>
          <a:p>
            <a:pPr algn="just"/>
            <a:r>
              <a:rPr lang="en-MY" sz="2800" dirty="0"/>
              <a:t>	Traditional organizers do not offer real-time visibility into stock levels, making it difficult to know if a component is available without physically checking the organizer, limiting convenience and flexibility.</a:t>
            </a:r>
          </a:p>
        </p:txBody>
      </p:sp>
      <p:grpSp>
        <p:nvGrpSpPr>
          <p:cNvPr id="3" name="Group 2">
            <a:extLst>
              <a:ext uri="{FF2B5EF4-FFF2-40B4-BE49-F238E27FC236}">
                <a16:creationId xmlns:a16="http://schemas.microsoft.com/office/drawing/2014/main" id="{8B11F15F-3A02-EAF0-BA78-4C258FAFF0B0}"/>
              </a:ext>
            </a:extLst>
          </p:cNvPr>
          <p:cNvGrpSpPr/>
          <p:nvPr/>
        </p:nvGrpSpPr>
        <p:grpSpPr>
          <a:xfrm>
            <a:off x="174271" y="20492399"/>
            <a:ext cx="8262402" cy="7632766"/>
            <a:chOff x="221956" y="15713307"/>
            <a:chExt cx="8262402" cy="7632766"/>
          </a:xfrm>
        </p:grpSpPr>
        <p:pic>
          <p:nvPicPr>
            <p:cNvPr id="1333" name="Picture 1332" descr="A close-up of a computer chip&#10;&#10;Description automatically generated">
              <a:extLst>
                <a:ext uri="{FF2B5EF4-FFF2-40B4-BE49-F238E27FC236}">
                  <a16:creationId xmlns:a16="http://schemas.microsoft.com/office/drawing/2014/main" id="{E5612EB9-CAB7-C430-0960-ED64D7A20C8C}"/>
                </a:ext>
              </a:extLst>
            </p:cNvPr>
            <p:cNvPicPr>
              <a:picLocks noChangeAspect="1"/>
            </p:cNvPicPr>
            <p:nvPr/>
          </p:nvPicPr>
          <p:blipFill rotWithShape="1">
            <a:blip r:embed="rId9">
              <a:extLst>
                <a:ext uri="{28A0092B-C50C-407E-A947-70E740481C1C}">
                  <a14:useLocalDpi xmlns:a14="http://schemas.microsoft.com/office/drawing/2010/main" val="0"/>
                </a:ext>
              </a:extLst>
            </a:blip>
            <a:srcRect l="11147" t="26436" r="9485" b="25289"/>
            <a:stretch/>
          </p:blipFill>
          <p:spPr>
            <a:xfrm>
              <a:off x="2645586" y="18460578"/>
              <a:ext cx="3500663" cy="2083873"/>
            </a:xfrm>
            <a:prstGeom prst="rect">
              <a:avLst/>
            </a:prstGeom>
          </p:spPr>
        </p:pic>
        <p:sp>
          <p:nvSpPr>
            <p:cNvPr id="1334" name="Rectangle: Rounded Corners 1333">
              <a:extLst>
                <a:ext uri="{FF2B5EF4-FFF2-40B4-BE49-F238E27FC236}">
                  <a16:creationId xmlns:a16="http://schemas.microsoft.com/office/drawing/2014/main" id="{826E1345-F44D-9B9F-73B4-1AAC4FDA9FE5}"/>
                </a:ext>
              </a:extLst>
            </p:cNvPr>
            <p:cNvSpPr/>
            <p:nvPr/>
          </p:nvSpPr>
          <p:spPr>
            <a:xfrm>
              <a:off x="2610642" y="18483664"/>
              <a:ext cx="3570550" cy="2280281"/>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sz="2800">
                <a:solidFill>
                  <a:schemeClr val="tx1"/>
                </a:solidFill>
              </a:endParaRPr>
            </a:p>
          </p:txBody>
        </p:sp>
        <p:grpSp>
          <p:nvGrpSpPr>
            <p:cNvPr id="1325" name="Group 1324">
              <a:extLst>
                <a:ext uri="{FF2B5EF4-FFF2-40B4-BE49-F238E27FC236}">
                  <a16:creationId xmlns:a16="http://schemas.microsoft.com/office/drawing/2014/main" id="{E6DA2A2E-6D66-9960-D8E4-C1061AE84413}"/>
                </a:ext>
              </a:extLst>
            </p:cNvPr>
            <p:cNvGrpSpPr/>
            <p:nvPr/>
          </p:nvGrpSpPr>
          <p:grpSpPr>
            <a:xfrm>
              <a:off x="4564946" y="15713307"/>
              <a:ext cx="3365825" cy="2490077"/>
              <a:chOff x="3727647" y="19915760"/>
              <a:chExt cx="2959664" cy="2237328"/>
            </a:xfrm>
          </p:grpSpPr>
          <p:pic>
            <p:nvPicPr>
              <p:cNvPr id="1330" name="Picture 1329" descr="A close-up of a screen&#10;&#10;Description automatically generated">
                <a:extLst>
                  <a:ext uri="{FF2B5EF4-FFF2-40B4-BE49-F238E27FC236}">
                    <a16:creationId xmlns:a16="http://schemas.microsoft.com/office/drawing/2014/main" id="{2C5A84C3-7459-946C-3F73-A4170693B1AC}"/>
                  </a:ext>
                </a:extLst>
              </p:cNvPr>
              <p:cNvPicPr>
                <a:picLocks noChangeAspect="1"/>
              </p:cNvPicPr>
              <p:nvPr/>
            </p:nvPicPr>
            <p:blipFill rotWithShape="1">
              <a:blip r:embed="rId10">
                <a:extLst>
                  <a:ext uri="{28A0092B-C50C-407E-A947-70E740481C1C}">
                    <a14:useLocalDpi xmlns:a14="http://schemas.microsoft.com/office/drawing/2010/main" val="0"/>
                  </a:ext>
                </a:extLst>
              </a:blip>
              <a:srcRect l="3524" t="21363" r="3717" b="20617"/>
              <a:stretch/>
            </p:blipFill>
            <p:spPr>
              <a:xfrm>
                <a:off x="3727647" y="19915760"/>
                <a:ext cx="2959663" cy="1851220"/>
              </a:xfrm>
              <a:prstGeom prst="rect">
                <a:avLst/>
              </a:prstGeom>
              <a:ln w="38100">
                <a:noFill/>
              </a:ln>
            </p:spPr>
          </p:pic>
          <p:sp>
            <p:nvSpPr>
              <p:cNvPr id="1331" name="TextBox 1330">
                <a:extLst>
                  <a:ext uri="{FF2B5EF4-FFF2-40B4-BE49-F238E27FC236}">
                    <a16:creationId xmlns:a16="http://schemas.microsoft.com/office/drawing/2014/main" id="{DBD9FCDC-1869-D73B-967F-3F466FB58809}"/>
                  </a:ext>
                </a:extLst>
              </p:cNvPr>
              <p:cNvSpPr txBox="1"/>
              <p:nvPr/>
            </p:nvSpPr>
            <p:spPr>
              <a:xfrm>
                <a:off x="3808922" y="21682976"/>
                <a:ext cx="2788046" cy="470112"/>
              </a:xfrm>
              <a:prstGeom prst="rect">
                <a:avLst/>
              </a:prstGeom>
              <a:noFill/>
              <a:ln w="38100">
                <a:noFill/>
              </a:ln>
            </p:spPr>
            <p:txBody>
              <a:bodyPr wrap="square" rtlCol="0">
                <a:spAutoFit/>
              </a:bodyPr>
              <a:lstStyle/>
              <a:p>
                <a:pPr algn="ctr"/>
                <a:r>
                  <a:rPr lang="en-MY" sz="2800" dirty="0"/>
                  <a:t>7” IPS TFT Display</a:t>
                </a:r>
              </a:p>
            </p:txBody>
          </p:sp>
          <p:sp>
            <p:nvSpPr>
              <p:cNvPr id="1332" name="Rectangle: Rounded Corners 1331">
                <a:extLst>
                  <a:ext uri="{FF2B5EF4-FFF2-40B4-BE49-F238E27FC236}">
                    <a16:creationId xmlns:a16="http://schemas.microsoft.com/office/drawing/2014/main" id="{C55171E2-91EA-FDA0-8001-9079BA933F73}"/>
                  </a:ext>
                </a:extLst>
              </p:cNvPr>
              <p:cNvSpPr/>
              <p:nvPr/>
            </p:nvSpPr>
            <p:spPr>
              <a:xfrm>
                <a:off x="3727647" y="19923704"/>
                <a:ext cx="2959664" cy="2184201"/>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sz="2800">
                  <a:solidFill>
                    <a:schemeClr val="tx1"/>
                  </a:solidFill>
                </a:endParaRPr>
              </a:p>
            </p:txBody>
          </p:sp>
        </p:grpSp>
        <p:grpSp>
          <p:nvGrpSpPr>
            <p:cNvPr id="1326" name="Group 1325">
              <a:extLst>
                <a:ext uri="{FF2B5EF4-FFF2-40B4-BE49-F238E27FC236}">
                  <a16:creationId xmlns:a16="http://schemas.microsoft.com/office/drawing/2014/main" id="{BCE295A2-06A1-79CB-35E3-509EA3647A78}"/>
                </a:ext>
              </a:extLst>
            </p:cNvPr>
            <p:cNvGrpSpPr/>
            <p:nvPr/>
          </p:nvGrpSpPr>
          <p:grpSpPr>
            <a:xfrm>
              <a:off x="955017" y="15786915"/>
              <a:ext cx="2974163" cy="2373294"/>
              <a:chOff x="4066027" y="21440236"/>
              <a:chExt cx="2204579" cy="1972460"/>
            </a:xfrm>
          </p:grpSpPr>
          <p:pic>
            <p:nvPicPr>
              <p:cNvPr id="1327" name="Picture 1326" descr="A close-up of a button&#10;&#10;Description automatically generated">
                <a:extLst>
                  <a:ext uri="{FF2B5EF4-FFF2-40B4-BE49-F238E27FC236}">
                    <a16:creationId xmlns:a16="http://schemas.microsoft.com/office/drawing/2014/main" id="{14129C5F-6E2B-F5F0-8A99-6B6B0F95A444}"/>
                  </a:ext>
                </a:extLst>
              </p:cNvPr>
              <p:cNvPicPr>
                <a:picLocks noChangeAspect="1"/>
              </p:cNvPicPr>
              <p:nvPr/>
            </p:nvPicPr>
            <p:blipFill rotWithShape="1">
              <a:blip r:embed="rId11">
                <a:extLst>
                  <a:ext uri="{28A0092B-C50C-407E-A947-70E740481C1C}">
                    <a14:useLocalDpi xmlns:a14="http://schemas.microsoft.com/office/drawing/2010/main" val="0"/>
                  </a:ext>
                </a:extLst>
              </a:blip>
              <a:srcRect l="11038" t="21781" r="9770" b="20278"/>
              <a:stretch/>
            </p:blipFill>
            <p:spPr>
              <a:xfrm>
                <a:off x="4095207" y="21498962"/>
                <a:ext cx="2175399" cy="1588454"/>
              </a:xfrm>
              <a:prstGeom prst="rect">
                <a:avLst/>
              </a:prstGeom>
            </p:spPr>
          </p:pic>
          <p:sp>
            <p:nvSpPr>
              <p:cNvPr id="1328" name="TextBox 1327">
                <a:extLst>
                  <a:ext uri="{FF2B5EF4-FFF2-40B4-BE49-F238E27FC236}">
                    <a16:creationId xmlns:a16="http://schemas.microsoft.com/office/drawing/2014/main" id="{49D55173-E004-E5F0-7199-A409E4BC3136}"/>
                  </a:ext>
                </a:extLst>
              </p:cNvPr>
              <p:cNvSpPr txBox="1"/>
              <p:nvPr/>
            </p:nvSpPr>
            <p:spPr>
              <a:xfrm>
                <a:off x="4074481" y="22949914"/>
                <a:ext cx="2153920" cy="434852"/>
              </a:xfrm>
              <a:prstGeom prst="rect">
                <a:avLst/>
              </a:prstGeom>
              <a:noFill/>
            </p:spPr>
            <p:txBody>
              <a:bodyPr wrap="square" rtlCol="0">
                <a:spAutoFit/>
              </a:bodyPr>
              <a:lstStyle/>
              <a:p>
                <a:pPr algn="ctr"/>
                <a:r>
                  <a:rPr lang="en-MY" sz="2800" dirty="0"/>
                  <a:t>Buttons</a:t>
                </a:r>
              </a:p>
            </p:txBody>
          </p:sp>
          <p:sp>
            <p:nvSpPr>
              <p:cNvPr id="1329" name="Rectangle: Rounded Corners 1328">
                <a:extLst>
                  <a:ext uri="{FF2B5EF4-FFF2-40B4-BE49-F238E27FC236}">
                    <a16:creationId xmlns:a16="http://schemas.microsoft.com/office/drawing/2014/main" id="{8DC7FBF4-8C14-DE92-D56E-EF4395B95DF9}"/>
                  </a:ext>
                </a:extLst>
              </p:cNvPr>
              <p:cNvSpPr/>
              <p:nvPr/>
            </p:nvSpPr>
            <p:spPr>
              <a:xfrm>
                <a:off x="4066027" y="21440236"/>
                <a:ext cx="2184518" cy="1972460"/>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sz="2800">
                  <a:solidFill>
                    <a:schemeClr val="tx1"/>
                  </a:solidFill>
                </a:endParaRPr>
              </a:p>
            </p:txBody>
          </p:sp>
        </p:grpSp>
        <p:cxnSp>
          <p:nvCxnSpPr>
            <p:cNvPr id="1309" name="Connector: Curved 1308">
              <a:extLst>
                <a:ext uri="{FF2B5EF4-FFF2-40B4-BE49-F238E27FC236}">
                  <a16:creationId xmlns:a16="http://schemas.microsoft.com/office/drawing/2014/main" id="{AB4B343E-AD5D-F142-06FF-069D27A2F17B}"/>
                </a:ext>
              </a:extLst>
            </p:cNvPr>
            <p:cNvCxnSpPr>
              <a:cxnSpLocks/>
              <a:stCxn id="1332" idx="2"/>
              <a:endCxn id="1334" idx="0"/>
            </p:cNvCxnSpPr>
            <p:nvPr/>
          </p:nvCxnSpPr>
          <p:spPr>
            <a:xfrm rot="5400000">
              <a:off x="5156604" y="17392409"/>
              <a:ext cx="330568" cy="1851942"/>
            </a:xfrm>
            <a:prstGeom prst="curved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10" name="Connector: Curved 1309">
              <a:extLst>
                <a:ext uri="{FF2B5EF4-FFF2-40B4-BE49-F238E27FC236}">
                  <a16:creationId xmlns:a16="http://schemas.microsoft.com/office/drawing/2014/main" id="{AEA79826-7632-37ED-9D7F-AF326DB94CD9}"/>
                </a:ext>
              </a:extLst>
            </p:cNvPr>
            <p:cNvCxnSpPr>
              <a:cxnSpLocks/>
              <a:stCxn id="1329" idx="2"/>
              <a:endCxn id="1334" idx="0"/>
            </p:cNvCxnSpPr>
            <p:nvPr/>
          </p:nvCxnSpPr>
          <p:spPr>
            <a:xfrm rot="16200000" flipH="1">
              <a:off x="3250515" y="17338262"/>
              <a:ext cx="323454" cy="1967350"/>
            </a:xfrm>
            <a:prstGeom prst="curved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11" name="Connector: Curved 1310">
              <a:extLst>
                <a:ext uri="{FF2B5EF4-FFF2-40B4-BE49-F238E27FC236}">
                  <a16:creationId xmlns:a16="http://schemas.microsoft.com/office/drawing/2014/main" id="{43DE7F73-480A-681D-8A76-084947213FB9}"/>
                </a:ext>
              </a:extLst>
            </p:cNvPr>
            <p:cNvCxnSpPr>
              <a:cxnSpLocks/>
              <a:stCxn id="1334" idx="3"/>
              <a:endCxn id="1322" idx="0"/>
            </p:cNvCxnSpPr>
            <p:nvPr/>
          </p:nvCxnSpPr>
          <p:spPr>
            <a:xfrm>
              <a:off x="6181192" y="19623805"/>
              <a:ext cx="923439" cy="1494179"/>
            </a:xfrm>
            <a:prstGeom prst="curvedConnector2">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18" name="Group 1317">
              <a:extLst>
                <a:ext uri="{FF2B5EF4-FFF2-40B4-BE49-F238E27FC236}">
                  <a16:creationId xmlns:a16="http://schemas.microsoft.com/office/drawing/2014/main" id="{C318C9A3-48B3-0BDC-F7BE-CABE2EAF41B7}"/>
                </a:ext>
              </a:extLst>
            </p:cNvPr>
            <p:cNvGrpSpPr/>
            <p:nvPr/>
          </p:nvGrpSpPr>
          <p:grpSpPr>
            <a:xfrm>
              <a:off x="5724903" y="21117984"/>
              <a:ext cx="2759455" cy="2225780"/>
              <a:chOff x="12386197" y="20498714"/>
              <a:chExt cx="2585199" cy="2144021"/>
            </a:xfrm>
          </p:grpSpPr>
          <p:sp>
            <p:nvSpPr>
              <p:cNvPr id="1322" name="Rectangle: Rounded Corners 1321">
                <a:extLst>
                  <a:ext uri="{FF2B5EF4-FFF2-40B4-BE49-F238E27FC236}">
                    <a16:creationId xmlns:a16="http://schemas.microsoft.com/office/drawing/2014/main" id="{3DD53BB8-B627-3264-6993-5444A7D550A4}"/>
                  </a:ext>
                </a:extLst>
              </p:cNvPr>
              <p:cNvSpPr/>
              <p:nvPr/>
            </p:nvSpPr>
            <p:spPr>
              <a:xfrm>
                <a:off x="12386197" y="20498714"/>
                <a:ext cx="2585199" cy="2114272"/>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sz="2800">
                  <a:solidFill>
                    <a:schemeClr val="tx1"/>
                  </a:solidFill>
                </a:endParaRPr>
              </a:p>
            </p:txBody>
          </p:sp>
          <p:pic>
            <p:nvPicPr>
              <p:cNvPr id="1323" name="Picture 1322" descr="A screenshot of a computer&#10;&#10;Description automatically generated">
                <a:extLst>
                  <a:ext uri="{FF2B5EF4-FFF2-40B4-BE49-F238E27FC236}">
                    <a16:creationId xmlns:a16="http://schemas.microsoft.com/office/drawing/2014/main" id="{E21A51CE-5469-6251-1CE7-698043B8A5DF}"/>
                  </a:ext>
                </a:extLst>
              </p:cNvPr>
              <p:cNvPicPr>
                <a:picLocks noChangeAspect="1"/>
              </p:cNvPicPr>
              <p:nvPr/>
            </p:nvPicPr>
            <p:blipFill rotWithShape="1">
              <a:blip r:embed="rId12">
                <a:extLst>
                  <a:ext uri="{28A0092B-C50C-407E-A947-70E740481C1C}">
                    <a14:useLocalDpi xmlns:a14="http://schemas.microsoft.com/office/drawing/2010/main" val="0"/>
                  </a:ext>
                </a:extLst>
              </a:blip>
              <a:srcRect l="15242" t="4859" r="15792" b="4493"/>
              <a:stretch/>
            </p:blipFill>
            <p:spPr>
              <a:xfrm>
                <a:off x="12569357" y="20592415"/>
                <a:ext cx="2076460" cy="1535207"/>
              </a:xfrm>
              <a:prstGeom prst="rect">
                <a:avLst/>
              </a:prstGeom>
            </p:spPr>
          </p:pic>
          <p:sp>
            <p:nvSpPr>
              <p:cNvPr id="1324" name="TextBox 1323">
                <a:extLst>
                  <a:ext uri="{FF2B5EF4-FFF2-40B4-BE49-F238E27FC236}">
                    <a16:creationId xmlns:a16="http://schemas.microsoft.com/office/drawing/2014/main" id="{749BECA2-048C-9B43-D18B-0CE23D839507}"/>
                  </a:ext>
                </a:extLst>
              </p:cNvPr>
              <p:cNvSpPr txBox="1"/>
              <p:nvPr/>
            </p:nvSpPr>
            <p:spPr>
              <a:xfrm>
                <a:off x="12579985" y="22119515"/>
                <a:ext cx="2153920" cy="523220"/>
              </a:xfrm>
              <a:prstGeom prst="rect">
                <a:avLst/>
              </a:prstGeom>
              <a:noFill/>
            </p:spPr>
            <p:txBody>
              <a:bodyPr wrap="square" rtlCol="0">
                <a:spAutoFit/>
              </a:bodyPr>
              <a:lstStyle/>
              <a:p>
                <a:pPr algn="ctr"/>
                <a:r>
                  <a:rPr lang="en-MY" sz="2800" dirty="0"/>
                  <a:t>Dashboard</a:t>
                </a:r>
              </a:p>
            </p:txBody>
          </p:sp>
        </p:grpSp>
        <p:grpSp>
          <p:nvGrpSpPr>
            <p:cNvPr id="1355" name="Group 1354">
              <a:extLst>
                <a:ext uri="{FF2B5EF4-FFF2-40B4-BE49-F238E27FC236}">
                  <a16:creationId xmlns:a16="http://schemas.microsoft.com/office/drawing/2014/main" id="{823A529E-77AC-D752-4FDE-F45410ED1801}"/>
                </a:ext>
              </a:extLst>
            </p:cNvPr>
            <p:cNvGrpSpPr/>
            <p:nvPr/>
          </p:nvGrpSpPr>
          <p:grpSpPr>
            <a:xfrm>
              <a:off x="3184046" y="21070840"/>
              <a:ext cx="2481735" cy="2275233"/>
              <a:chOff x="9839536" y="25898569"/>
              <a:chExt cx="2481735" cy="2298937"/>
            </a:xfrm>
          </p:grpSpPr>
          <p:sp>
            <p:nvSpPr>
              <p:cNvPr id="1319" name="Rectangle: Rounded Corners 1318">
                <a:extLst>
                  <a:ext uri="{FF2B5EF4-FFF2-40B4-BE49-F238E27FC236}">
                    <a16:creationId xmlns:a16="http://schemas.microsoft.com/office/drawing/2014/main" id="{8FD15F80-FC6E-A69B-7BE7-A8C89E248F05}"/>
                  </a:ext>
                </a:extLst>
              </p:cNvPr>
              <p:cNvSpPr/>
              <p:nvPr/>
            </p:nvSpPr>
            <p:spPr>
              <a:xfrm>
                <a:off x="9839536" y="25898569"/>
                <a:ext cx="2423742" cy="2275749"/>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sz="2800">
                  <a:solidFill>
                    <a:schemeClr val="tx1"/>
                  </a:solidFill>
                </a:endParaRPr>
              </a:p>
            </p:txBody>
          </p:sp>
          <p:sp>
            <p:nvSpPr>
              <p:cNvPr id="1320" name="TextBox 1319">
                <a:extLst>
                  <a:ext uri="{FF2B5EF4-FFF2-40B4-BE49-F238E27FC236}">
                    <a16:creationId xmlns:a16="http://schemas.microsoft.com/office/drawing/2014/main" id="{5D384856-5027-050E-D8A5-D33A268009C5}"/>
                  </a:ext>
                </a:extLst>
              </p:cNvPr>
              <p:cNvSpPr txBox="1"/>
              <p:nvPr/>
            </p:nvSpPr>
            <p:spPr>
              <a:xfrm>
                <a:off x="9871764" y="27668835"/>
                <a:ext cx="2449507" cy="528671"/>
              </a:xfrm>
              <a:prstGeom prst="rect">
                <a:avLst/>
              </a:prstGeom>
              <a:noFill/>
            </p:spPr>
            <p:txBody>
              <a:bodyPr wrap="square" rtlCol="0">
                <a:spAutoFit/>
              </a:bodyPr>
              <a:lstStyle/>
              <a:p>
                <a:pPr algn="ctr"/>
                <a:r>
                  <a:rPr lang="en-MY" sz="2800" dirty="0"/>
                  <a:t>LED Strips</a:t>
                </a:r>
              </a:p>
            </p:txBody>
          </p:sp>
          <p:pic>
            <p:nvPicPr>
              <p:cNvPr id="1321" name="Picture 1320" descr="A white plastic container with a green light inside&#10;&#10;Description automatically generated">
                <a:extLst>
                  <a:ext uri="{FF2B5EF4-FFF2-40B4-BE49-F238E27FC236}">
                    <a16:creationId xmlns:a16="http://schemas.microsoft.com/office/drawing/2014/main" id="{0F956ACC-8C80-E02C-0E56-C179A997A866}"/>
                  </a:ext>
                </a:extLst>
              </p:cNvPr>
              <p:cNvPicPr>
                <a:picLocks noChangeAspect="1"/>
              </p:cNvPicPr>
              <p:nvPr/>
            </p:nvPicPr>
            <p:blipFill rotWithShape="1">
              <a:blip r:embed="rId13">
                <a:extLst>
                  <a:ext uri="{28A0092B-C50C-407E-A947-70E740481C1C}">
                    <a14:useLocalDpi xmlns:a14="http://schemas.microsoft.com/office/drawing/2010/main" val="0"/>
                  </a:ext>
                </a:extLst>
              </a:blip>
              <a:srcRect l="19316" t="7289" r="10201"/>
              <a:stretch/>
            </p:blipFill>
            <p:spPr>
              <a:xfrm>
                <a:off x="10107169" y="25965871"/>
                <a:ext cx="1811287" cy="1748765"/>
              </a:xfrm>
              <a:prstGeom prst="rect">
                <a:avLst/>
              </a:prstGeom>
            </p:spPr>
          </p:pic>
        </p:grpSp>
        <p:sp>
          <p:nvSpPr>
            <p:cNvPr id="1314" name="Rectangle: Rounded Corners 1313">
              <a:extLst>
                <a:ext uri="{FF2B5EF4-FFF2-40B4-BE49-F238E27FC236}">
                  <a16:creationId xmlns:a16="http://schemas.microsoft.com/office/drawing/2014/main" id="{8DB441DF-C39C-D554-CBAB-4B7E8F3D9EEE}"/>
                </a:ext>
              </a:extLst>
            </p:cNvPr>
            <p:cNvSpPr/>
            <p:nvPr/>
          </p:nvSpPr>
          <p:spPr>
            <a:xfrm>
              <a:off x="221956" y="21060474"/>
              <a:ext cx="2834414" cy="2271708"/>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sz="2800">
                <a:solidFill>
                  <a:schemeClr val="tx1"/>
                </a:solidFill>
              </a:endParaRPr>
            </a:p>
          </p:txBody>
        </p:sp>
        <p:sp>
          <p:nvSpPr>
            <p:cNvPr id="1315" name="TextBox 1314">
              <a:extLst>
                <a:ext uri="{FF2B5EF4-FFF2-40B4-BE49-F238E27FC236}">
                  <a16:creationId xmlns:a16="http://schemas.microsoft.com/office/drawing/2014/main" id="{1843FCEE-0F93-9F87-9289-1CE2760F8D60}"/>
                </a:ext>
              </a:extLst>
            </p:cNvPr>
            <p:cNvSpPr txBox="1"/>
            <p:nvPr/>
          </p:nvSpPr>
          <p:spPr>
            <a:xfrm>
              <a:off x="357602" y="22770715"/>
              <a:ext cx="2547156" cy="523220"/>
            </a:xfrm>
            <a:prstGeom prst="rect">
              <a:avLst/>
            </a:prstGeom>
            <a:noFill/>
          </p:spPr>
          <p:txBody>
            <a:bodyPr wrap="square" rtlCol="0">
              <a:spAutoFit/>
            </a:bodyPr>
            <a:lstStyle/>
            <a:p>
              <a:pPr algn="ctr"/>
              <a:r>
                <a:rPr lang="en-MY" sz="2800" dirty="0"/>
                <a:t>Solenoid</a:t>
              </a:r>
            </a:p>
          </p:txBody>
        </p:sp>
        <p:cxnSp>
          <p:nvCxnSpPr>
            <p:cNvPr id="1316" name="Connector: Curved 1315">
              <a:extLst>
                <a:ext uri="{FF2B5EF4-FFF2-40B4-BE49-F238E27FC236}">
                  <a16:creationId xmlns:a16="http://schemas.microsoft.com/office/drawing/2014/main" id="{343B2CD9-9B97-6555-2BB6-9A89D31A5F8F}"/>
                </a:ext>
              </a:extLst>
            </p:cNvPr>
            <p:cNvCxnSpPr>
              <a:cxnSpLocks/>
              <a:stCxn id="1334" idx="1"/>
              <a:endCxn id="1314" idx="0"/>
            </p:cNvCxnSpPr>
            <p:nvPr/>
          </p:nvCxnSpPr>
          <p:spPr>
            <a:xfrm rot="10800000" flipV="1">
              <a:off x="1639164" y="19623804"/>
              <a:ext cx="971479" cy="1436669"/>
            </a:xfrm>
            <a:prstGeom prst="curvedConnector2">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17" name="Straight Arrow Connector 1316">
              <a:extLst>
                <a:ext uri="{FF2B5EF4-FFF2-40B4-BE49-F238E27FC236}">
                  <a16:creationId xmlns:a16="http://schemas.microsoft.com/office/drawing/2014/main" id="{28DFD2AB-0004-7106-C79C-AAC9C5510294}"/>
                </a:ext>
              </a:extLst>
            </p:cNvPr>
            <p:cNvCxnSpPr>
              <a:cxnSpLocks/>
              <a:stCxn id="1334" idx="2"/>
              <a:endCxn id="1319" idx="0"/>
            </p:cNvCxnSpPr>
            <p:nvPr/>
          </p:nvCxnSpPr>
          <p:spPr>
            <a:xfrm>
              <a:off x="4395917" y="20763945"/>
              <a:ext cx="0" cy="30689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94" name="TextBox 1393">
              <a:extLst>
                <a:ext uri="{FF2B5EF4-FFF2-40B4-BE49-F238E27FC236}">
                  <a16:creationId xmlns:a16="http://schemas.microsoft.com/office/drawing/2014/main" id="{79320048-1DD7-BA60-E5B1-D74703FF7715}"/>
                </a:ext>
              </a:extLst>
            </p:cNvPr>
            <p:cNvSpPr txBox="1"/>
            <p:nvPr/>
          </p:nvSpPr>
          <p:spPr>
            <a:xfrm>
              <a:off x="3132568" y="20247686"/>
              <a:ext cx="2449507" cy="523220"/>
            </a:xfrm>
            <a:prstGeom prst="rect">
              <a:avLst/>
            </a:prstGeom>
            <a:noFill/>
          </p:spPr>
          <p:txBody>
            <a:bodyPr wrap="square" rtlCol="0">
              <a:spAutoFit/>
            </a:bodyPr>
            <a:lstStyle/>
            <a:p>
              <a:pPr algn="ctr"/>
              <a:r>
                <a:rPr lang="en-MY" sz="2800"/>
                <a:t>Microprocessor</a:t>
              </a:r>
              <a:endParaRPr lang="en-MY" sz="2800" dirty="0"/>
            </a:p>
          </p:txBody>
        </p:sp>
        <p:pic>
          <p:nvPicPr>
            <p:cNvPr id="1445" name="Picture 1444" descr="A small metal box with a blue cover&#10;&#10;Description automatically generated">
              <a:extLst>
                <a:ext uri="{FF2B5EF4-FFF2-40B4-BE49-F238E27FC236}">
                  <a16:creationId xmlns:a16="http://schemas.microsoft.com/office/drawing/2014/main" id="{80B38F22-E685-ED79-79C7-B47B787DF60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2545" y="21051895"/>
              <a:ext cx="2707677" cy="1763139"/>
            </a:xfrm>
            <a:prstGeom prst="rect">
              <a:avLst/>
            </a:prstGeom>
          </p:spPr>
        </p:pic>
      </p:grpSp>
      <p:pic>
        <p:nvPicPr>
          <p:cNvPr id="16" name="Picture 15" descr="A white cabinet with a screen on it&#10;&#10;Description automatically generated">
            <a:extLst>
              <a:ext uri="{FF2B5EF4-FFF2-40B4-BE49-F238E27FC236}">
                <a16:creationId xmlns:a16="http://schemas.microsoft.com/office/drawing/2014/main" id="{D254B822-27AD-E57C-AEE5-87BA4D7AB65A}"/>
              </a:ext>
            </a:extLst>
          </p:cNvPr>
          <p:cNvPicPr>
            <a:picLocks noChangeAspect="1"/>
          </p:cNvPicPr>
          <p:nvPr/>
        </p:nvPicPr>
        <p:blipFill rotWithShape="1">
          <a:blip r:embed="rId15">
            <a:extLst>
              <a:ext uri="{28A0092B-C50C-407E-A947-70E740481C1C}">
                <a14:useLocalDpi xmlns:a14="http://schemas.microsoft.com/office/drawing/2010/main" val="0"/>
              </a:ext>
            </a:extLst>
          </a:blip>
          <a:srcRect l="14650" r="20839"/>
          <a:stretch/>
        </p:blipFill>
        <p:spPr>
          <a:xfrm>
            <a:off x="15153919" y="22918379"/>
            <a:ext cx="5975034" cy="5209923"/>
          </a:xfrm>
          <a:prstGeom prst="rect">
            <a:avLst/>
          </a:prstGeom>
        </p:spPr>
      </p:pic>
      <p:grpSp>
        <p:nvGrpSpPr>
          <p:cNvPr id="1419" name="Group 1418">
            <a:extLst>
              <a:ext uri="{FF2B5EF4-FFF2-40B4-BE49-F238E27FC236}">
                <a16:creationId xmlns:a16="http://schemas.microsoft.com/office/drawing/2014/main" id="{A36B01FD-8003-C12A-10D1-9942B50D1790}"/>
              </a:ext>
            </a:extLst>
          </p:cNvPr>
          <p:cNvGrpSpPr/>
          <p:nvPr/>
        </p:nvGrpSpPr>
        <p:grpSpPr>
          <a:xfrm>
            <a:off x="127049" y="15846807"/>
            <a:ext cx="4084689" cy="4250957"/>
            <a:chOff x="343683" y="16740450"/>
            <a:chExt cx="3515050" cy="3699229"/>
          </a:xfrm>
        </p:grpSpPr>
        <p:pic>
          <p:nvPicPr>
            <p:cNvPr id="1414" name="Picture 1413" descr="A white shelf with black background&#10;&#10;Description automatically generated">
              <a:extLst>
                <a:ext uri="{FF2B5EF4-FFF2-40B4-BE49-F238E27FC236}">
                  <a16:creationId xmlns:a16="http://schemas.microsoft.com/office/drawing/2014/main" id="{368127A4-E192-83B2-C3D6-9312A96877D6}"/>
                </a:ext>
              </a:extLst>
            </p:cNvPr>
            <p:cNvPicPr>
              <a:picLocks noChangeAspect="1"/>
            </p:cNvPicPr>
            <p:nvPr/>
          </p:nvPicPr>
          <p:blipFill rotWithShape="1">
            <a:blip r:embed="rId16">
              <a:extLst>
                <a:ext uri="{28A0092B-C50C-407E-A947-70E740481C1C}">
                  <a14:useLocalDpi xmlns:a14="http://schemas.microsoft.com/office/drawing/2010/main" val="0"/>
                </a:ext>
              </a:extLst>
            </a:blip>
            <a:srcRect l="24522" r="27015" b="9328"/>
            <a:stretch/>
          </p:blipFill>
          <p:spPr>
            <a:xfrm>
              <a:off x="343683" y="16740450"/>
              <a:ext cx="3515050" cy="3699229"/>
            </a:xfrm>
            <a:prstGeom prst="rect">
              <a:avLst/>
            </a:prstGeom>
          </p:spPr>
        </p:pic>
        <p:sp>
          <p:nvSpPr>
            <p:cNvPr id="1409" name="TextBox 1408">
              <a:extLst>
                <a:ext uri="{FF2B5EF4-FFF2-40B4-BE49-F238E27FC236}">
                  <a16:creationId xmlns:a16="http://schemas.microsoft.com/office/drawing/2014/main" id="{2391A201-0BC0-588E-2035-B76301FD7389}"/>
                </a:ext>
              </a:extLst>
            </p:cNvPr>
            <p:cNvSpPr txBox="1"/>
            <p:nvPr/>
          </p:nvSpPr>
          <p:spPr>
            <a:xfrm>
              <a:off x="640079" y="17513706"/>
              <a:ext cx="3009348" cy="508878"/>
            </a:xfrm>
            <a:prstGeom prst="rect">
              <a:avLst/>
            </a:prstGeom>
            <a:noFill/>
          </p:spPr>
          <p:txBody>
            <a:bodyPr wrap="square" rtlCol="0">
              <a:spAutoFit/>
            </a:bodyPr>
            <a:lstStyle/>
            <a:p>
              <a:r>
                <a:rPr lang="en-MY" sz="3200" dirty="0">
                  <a:latin typeface="Times New Roman" panose="02020603050405020304" pitchFamily="18" charset="0"/>
                  <a:cs typeface="Times New Roman" panose="02020603050405020304" pitchFamily="18" charset="0"/>
                </a:rPr>
                <a:t> 1     2     3     4     5</a:t>
              </a:r>
            </a:p>
          </p:txBody>
        </p:sp>
        <p:sp>
          <p:nvSpPr>
            <p:cNvPr id="1415" name="TextBox 1414">
              <a:extLst>
                <a:ext uri="{FF2B5EF4-FFF2-40B4-BE49-F238E27FC236}">
                  <a16:creationId xmlns:a16="http://schemas.microsoft.com/office/drawing/2014/main" id="{591D719B-C00E-A470-D29A-65C5E5DD2129}"/>
                </a:ext>
              </a:extLst>
            </p:cNvPr>
            <p:cNvSpPr txBox="1"/>
            <p:nvPr/>
          </p:nvSpPr>
          <p:spPr>
            <a:xfrm>
              <a:off x="419907" y="18083545"/>
              <a:ext cx="3242511" cy="508878"/>
            </a:xfrm>
            <a:prstGeom prst="rect">
              <a:avLst/>
            </a:prstGeom>
            <a:noFill/>
          </p:spPr>
          <p:txBody>
            <a:bodyPr wrap="square" rtlCol="0">
              <a:spAutoFit/>
            </a:bodyPr>
            <a:lstStyle/>
            <a:p>
              <a:r>
                <a:rPr lang="en-MY" sz="3200" dirty="0">
                  <a:latin typeface="Times New Roman" panose="02020603050405020304" pitchFamily="18" charset="0"/>
                  <a:cs typeface="Times New Roman" panose="02020603050405020304" pitchFamily="18" charset="0"/>
                </a:rPr>
                <a:t>  10    9     8     7     6</a:t>
              </a:r>
            </a:p>
          </p:txBody>
        </p:sp>
        <p:sp>
          <p:nvSpPr>
            <p:cNvPr id="1416" name="TextBox 1415">
              <a:extLst>
                <a:ext uri="{FF2B5EF4-FFF2-40B4-BE49-F238E27FC236}">
                  <a16:creationId xmlns:a16="http://schemas.microsoft.com/office/drawing/2014/main" id="{790D960A-E38A-B6B8-1DEE-89EA29D02B5E}"/>
                </a:ext>
              </a:extLst>
            </p:cNvPr>
            <p:cNvSpPr txBox="1"/>
            <p:nvPr/>
          </p:nvSpPr>
          <p:spPr>
            <a:xfrm>
              <a:off x="419907" y="18646552"/>
              <a:ext cx="3242511" cy="508878"/>
            </a:xfrm>
            <a:prstGeom prst="rect">
              <a:avLst/>
            </a:prstGeom>
            <a:noFill/>
          </p:spPr>
          <p:txBody>
            <a:bodyPr wrap="square" rtlCol="0">
              <a:spAutoFit/>
            </a:bodyPr>
            <a:lstStyle/>
            <a:p>
              <a:r>
                <a:rPr lang="en-MY" sz="3200" dirty="0">
                  <a:latin typeface="Times New Roman" panose="02020603050405020304" pitchFamily="18" charset="0"/>
                  <a:cs typeface="Times New Roman" panose="02020603050405020304" pitchFamily="18" charset="0"/>
                </a:rPr>
                <a:t>  11   12   13   14   15</a:t>
              </a:r>
            </a:p>
          </p:txBody>
        </p:sp>
        <p:sp>
          <p:nvSpPr>
            <p:cNvPr id="1417" name="TextBox 1416">
              <a:extLst>
                <a:ext uri="{FF2B5EF4-FFF2-40B4-BE49-F238E27FC236}">
                  <a16:creationId xmlns:a16="http://schemas.microsoft.com/office/drawing/2014/main" id="{A35B4758-5C97-F6A7-C7BF-6ACA3A539D40}"/>
                </a:ext>
              </a:extLst>
            </p:cNvPr>
            <p:cNvSpPr txBox="1"/>
            <p:nvPr/>
          </p:nvSpPr>
          <p:spPr>
            <a:xfrm>
              <a:off x="419907" y="19209900"/>
              <a:ext cx="3242511" cy="508878"/>
            </a:xfrm>
            <a:prstGeom prst="rect">
              <a:avLst/>
            </a:prstGeom>
            <a:noFill/>
          </p:spPr>
          <p:txBody>
            <a:bodyPr wrap="square" rtlCol="0">
              <a:spAutoFit/>
            </a:bodyPr>
            <a:lstStyle/>
            <a:p>
              <a:r>
                <a:rPr lang="en-MY" sz="3200" dirty="0">
                  <a:latin typeface="Times New Roman" panose="02020603050405020304" pitchFamily="18" charset="0"/>
                  <a:cs typeface="Times New Roman" panose="02020603050405020304" pitchFamily="18" charset="0"/>
                </a:rPr>
                <a:t>  20   19   18   17   16</a:t>
              </a:r>
            </a:p>
          </p:txBody>
        </p:sp>
        <p:sp>
          <p:nvSpPr>
            <p:cNvPr id="1418" name="TextBox 1417">
              <a:extLst>
                <a:ext uri="{FF2B5EF4-FFF2-40B4-BE49-F238E27FC236}">
                  <a16:creationId xmlns:a16="http://schemas.microsoft.com/office/drawing/2014/main" id="{28EAB03A-E4EB-B3CB-1A35-7D440090A615}"/>
                </a:ext>
              </a:extLst>
            </p:cNvPr>
            <p:cNvSpPr txBox="1"/>
            <p:nvPr/>
          </p:nvSpPr>
          <p:spPr>
            <a:xfrm>
              <a:off x="419907" y="19781300"/>
              <a:ext cx="3242511" cy="508878"/>
            </a:xfrm>
            <a:prstGeom prst="rect">
              <a:avLst/>
            </a:prstGeom>
            <a:noFill/>
          </p:spPr>
          <p:txBody>
            <a:bodyPr wrap="square" rtlCol="0">
              <a:spAutoFit/>
            </a:bodyPr>
            <a:lstStyle/>
            <a:p>
              <a:r>
                <a:rPr lang="en-MY" sz="3200" dirty="0">
                  <a:latin typeface="Times New Roman" panose="02020603050405020304" pitchFamily="18" charset="0"/>
                  <a:cs typeface="Times New Roman" panose="02020603050405020304" pitchFamily="18" charset="0"/>
                </a:rPr>
                <a:t>  21   22   23   24   25</a:t>
              </a:r>
            </a:p>
          </p:txBody>
        </p:sp>
      </p:grpSp>
      <p:graphicFrame>
        <p:nvGraphicFramePr>
          <p:cNvPr id="18" name="Diagram 17">
            <a:extLst>
              <a:ext uri="{FF2B5EF4-FFF2-40B4-BE49-F238E27FC236}">
                <a16:creationId xmlns:a16="http://schemas.microsoft.com/office/drawing/2014/main" id="{C78111CA-7A70-38B4-A869-AD0B5AEEA8F0}"/>
              </a:ext>
            </a:extLst>
          </p:cNvPr>
          <p:cNvGraphicFramePr/>
          <p:nvPr>
            <p:extLst>
              <p:ext uri="{D42A27DB-BD31-4B8C-83A1-F6EECF244321}">
                <p14:modId xmlns:p14="http://schemas.microsoft.com/office/powerpoint/2010/main" val="161776938"/>
              </p:ext>
            </p:extLst>
          </p:nvPr>
        </p:nvGraphicFramePr>
        <p:xfrm>
          <a:off x="2114394" y="15661921"/>
          <a:ext cx="9298733" cy="464353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1" name="Rectangle: Rounded Corners 20">
            <a:extLst>
              <a:ext uri="{FF2B5EF4-FFF2-40B4-BE49-F238E27FC236}">
                <a16:creationId xmlns:a16="http://schemas.microsoft.com/office/drawing/2014/main" id="{52E695B6-0F70-FDC4-F4DF-5F90471FD11C}"/>
              </a:ext>
            </a:extLst>
          </p:cNvPr>
          <p:cNvSpPr/>
          <p:nvPr/>
        </p:nvSpPr>
        <p:spPr>
          <a:xfrm>
            <a:off x="160576" y="12073561"/>
            <a:ext cx="5400000" cy="672435"/>
          </a:xfrm>
          <a:prstGeom prst="roundRect">
            <a:avLst/>
          </a:prstGeom>
          <a:solidFill>
            <a:srgbClr val="DF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35" name="TextBox 1134">
            <a:extLst>
              <a:ext uri="{FF2B5EF4-FFF2-40B4-BE49-F238E27FC236}">
                <a16:creationId xmlns:a16="http://schemas.microsoft.com/office/drawing/2014/main" id="{0DA955ED-C659-9FE4-7A19-B76363B8F808}"/>
              </a:ext>
            </a:extLst>
          </p:cNvPr>
          <p:cNvSpPr txBox="1"/>
          <p:nvPr/>
        </p:nvSpPr>
        <p:spPr>
          <a:xfrm>
            <a:off x="160104" y="12017619"/>
            <a:ext cx="5399999" cy="769441"/>
          </a:xfrm>
          <a:prstGeom prst="rect">
            <a:avLst/>
          </a:prstGeom>
          <a:noFill/>
        </p:spPr>
        <p:txBody>
          <a:bodyPr wrap="square" rtlCol="0">
            <a:spAutoFit/>
          </a:bodyPr>
          <a:lstStyle/>
          <a:p>
            <a:r>
              <a:rPr lang="en-MY" sz="4400" dirty="0">
                <a:latin typeface="Times New Roman" panose="02020603050405020304" pitchFamily="18" charset="0"/>
                <a:cs typeface="Times New Roman" panose="02020603050405020304" pitchFamily="18" charset="0"/>
              </a:rPr>
              <a:t>3. Objectives</a:t>
            </a:r>
            <a:endParaRPr lang="en-MY" sz="40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B0BBC47-B71E-2FED-CE36-3645F7E06F6F}"/>
              </a:ext>
            </a:extLst>
          </p:cNvPr>
          <p:cNvSpPr txBox="1"/>
          <p:nvPr/>
        </p:nvSpPr>
        <p:spPr>
          <a:xfrm>
            <a:off x="127408" y="29788891"/>
            <a:ext cx="11371589" cy="400110"/>
          </a:xfrm>
          <a:prstGeom prst="rect">
            <a:avLst/>
          </a:prstGeom>
          <a:noFill/>
        </p:spPr>
        <p:txBody>
          <a:bodyPr wrap="square" rtlCol="0">
            <a:spAutoFit/>
          </a:bodyPr>
          <a:lstStyle/>
          <a:p>
            <a:r>
              <a:rPr lang="en-MY" sz="2000" dirty="0">
                <a:latin typeface="Times New Roman" panose="02020603050405020304" pitchFamily="18" charset="0"/>
                <a:cs typeface="Times New Roman" panose="02020603050405020304" pitchFamily="18" charset="0"/>
              </a:rPr>
              <a:t>Science and Engineering Category</a:t>
            </a:r>
          </a:p>
        </p:txBody>
      </p:sp>
    </p:spTree>
    <p:extLst>
      <p:ext uri="{BB962C8B-B14F-4D97-AF65-F5344CB8AC3E}">
        <p14:creationId xmlns:p14="http://schemas.microsoft.com/office/powerpoint/2010/main" val="16057451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1077</TotalTime>
  <Words>430</Words>
  <Application>Microsoft Office PowerPoint</Application>
  <PresentationFormat>Custom</PresentationFormat>
  <Paragraphs>72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Teh Chun Kit</dc:creator>
  <cp:lastModifiedBy>Ng Khai Le</cp:lastModifiedBy>
  <cp:revision>30</cp:revision>
  <dcterms:created xsi:type="dcterms:W3CDTF">2022-11-06T11:49:37Z</dcterms:created>
  <dcterms:modified xsi:type="dcterms:W3CDTF">2024-10-04T14:31:14Z</dcterms:modified>
</cp:coreProperties>
</file>